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27" r:id="rId2"/>
    <p:sldId id="2474" r:id="rId3"/>
    <p:sldId id="269" r:id="rId4"/>
    <p:sldId id="2531" r:id="rId5"/>
    <p:sldId id="344" r:id="rId6"/>
    <p:sldId id="2475" r:id="rId7"/>
    <p:sldId id="4932" r:id="rId8"/>
    <p:sldId id="358" r:id="rId9"/>
    <p:sldId id="2526" r:id="rId10"/>
    <p:sldId id="2524" r:id="rId11"/>
    <p:sldId id="252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0B5B9-F0FE-46FD-B799-8B2D557702A7}" v="2" dt="2024-02-02T17:20:35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franco Garrone" userId="1acbb0b6378d5c55" providerId="LiveId" clId="{ABF2ADCD-EA8A-4FEB-A263-D2476BB057AA}"/>
    <pc:docChg chg="undo custSel modSld sldOrd">
      <pc:chgData name="Gianfranco Garrone" userId="1acbb0b6378d5c55" providerId="LiveId" clId="{ABF2ADCD-EA8A-4FEB-A263-D2476BB057AA}" dt="2023-11-26T09:29:28.585" v="96"/>
      <pc:docMkLst>
        <pc:docMk/>
      </pc:docMkLst>
      <pc:sldChg chg="modTransition">
        <pc:chgData name="Gianfranco Garrone" userId="1acbb0b6378d5c55" providerId="LiveId" clId="{ABF2ADCD-EA8A-4FEB-A263-D2476BB057AA}" dt="2023-11-26T09:06:39.812" v="15"/>
        <pc:sldMkLst>
          <pc:docMk/>
          <pc:sldMk cId="2003034583" sldId="269"/>
        </pc:sldMkLst>
      </pc:sldChg>
      <pc:sldChg chg="modTransition">
        <pc:chgData name="Gianfranco Garrone" userId="1acbb0b6378d5c55" providerId="LiveId" clId="{ABF2ADCD-EA8A-4FEB-A263-D2476BB057AA}" dt="2023-11-26T09:06:56.558" v="17"/>
        <pc:sldMkLst>
          <pc:docMk/>
          <pc:sldMk cId="0" sldId="344"/>
        </pc:sldMkLst>
      </pc:sldChg>
      <pc:sldChg chg="modTransition">
        <pc:chgData name="Gianfranco Garrone" userId="1acbb0b6378d5c55" providerId="LiveId" clId="{ABF2ADCD-EA8A-4FEB-A263-D2476BB057AA}" dt="2023-11-26T09:07:35.961" v="23"/>
        <pc:sldMkLst>
          <pc:docMk/>
          <pc:sldMk cId="0" sldId="358"/>
        </pc:sldMkLst>
      </pc:sldChg>
      <pc:sldChg chg="modTransition">
        <pc:chgData name="Gianfranco Garrone" userId="1acbb0b6378d5c55" providerId="LiveId" clId="{ABF2ADCD-EA8A-4FEB-A263-D2476BB057AA}" dt="2023-11-26T09:06:17.949" v="14"/>
        <pc:sldMkLst>
          <pc:docMk/>
          <pc:sldMk cId="413998212" sldId="2474"/>
        </pc:sldMkLst>
      </pc:sldChg>
      <pc:sldChg chg="modTransition">
        <pc:chgData name="Gianfranco Garrone" userId="1acbb0b6378d5c55" providerId="LiveId" clId="{ABF2ADCD-EA8A-4FEB-A263-D2476BB057AA}" dt="2023-11-26T09:07:09.646" v="19"/>
        <pc:sldMkLst>
          <pc:docMk/>
          <pc:sldMk cId="4201977963" sldId="2475"/>
        </pc:sldMkLst>
      </pc:sldChg>
      <pc:sldChg chg="ord modTransition">
        <pc:chgData name="Gianfranco Garrone" userId="1acbb0b6378d5c55" providerId="LiveId" clId="{ABF2ADCD-EA8A-4FEB-A263-D2476BB057AA}" dt="2023-11-26T09:25:52.140" v="73" actId="20578"/>
        <pc:sldMkLst>
          <pc:docMk/>
          <pc:sldMk cId="2741604564" sldId="2524"/>
        </pc:sldMkLst>
      </pc:sldChg>
      <pc:sldChg chg="modSp mod ord modTransition">
        <pc:chgData name="Gianfranco Garrone" userId="1acbb0b6378d5c55" providerId="LiveId" clId="{ABF2ADCD-EA8A-4FEB-A263-D2476BB057AA}" dt="2023-11-26T09:29:28.585" v="96"/>
        <pc:sldMkLst>
          <pc:docMk/>
          <pc:sldMk cId="350039550" sldId="2526"/>
        </pc:sldMkLst>
        <pc:spChg chg="mod">
          <ac:chgData name="Gianfranco Garrone" userId="1acbb0b6378d5c55" providerId="LiveId" clId="{ABF2ADCD-EA8A-4FEB-A263-D2476BB057AA}" dt="2023-11-26T09:25:55.164" v="77" actId="113"/>
          <ac:spMkLst>
            <pc:docMk/>
            <pc:sldMk cId="350039550" sldId="2526"/>
            <ac:spMk id="14" creationId="{00000000-0000-0000-0000-000000000000}"/>
          </ac:spMkLst>
        </pc:spChg>
      </pc:sldChg>
      <pc:sldChg chg="addSp delSp modSp mod modTransition">
        <pc:chgData name="Gianfranco Garrone" userId="1acbb0b6378d5c55" providerId="LiveId" clId="{ABF2ADCD-EA8A-4FEB-A263-D2476BB057AA}" dt="2023-11-26T09:05:49.002" v="10"/>
        <pc:sldMkLst>
          <pc:docMk/>
          <pc:sldMk cId="2166813556" sldId="2527"/>
        </pc:sldMkLst>
        <pc:picChg chg="add del mod">
          <ac:chgData name="Gianfranco Garrone" userId="1acbb0b6378d5c55" providerId="LiveId" clId="{ABF2ADCD-EA8A-4FEB-A263-D2476BB057AA}" dt="2023-11-26T09:01:56.470" v="2"/>
          <ac:picMkLst>
            <pc:docMk/>
            <pc:sldMk cId="2166813556" sldId="2527"/>
            <ac:picMk id="6" creationId="{C8E5FEB1-A7A9-EC4A-7516-C521BB7E956D}"/>
          </ac:picMkLst>
        </pc:picChg>
      </pc:sldChg>
      <pc:sldChg chg="addSp delSp modSp mod modTransition setBg">
        <pc:chgData name="Gianfranco Garrone" userId="1acbb0b6378d5c55" providerId="LiveId" clId="{ABF2ADCD-EA8A-4FEB-A263-D2476BB057AA}" dt="2023-11-26T09:28:08.690" v="94" actId="113"/>
        <pc:sldMkLst>
          <pc:docMk/>
          <pc:sldMk cId="3063294542" sldId="2528"/>
        </pc:sldMkLst>
        <pc:spChg chg="mod">
          <ac:chgData name="Gianfranco Garrone" userId="1acbb0b6378d5c55" providerId="LiveId" clId="{ABF2ADCD-EA8A-4FEB-A263-D2476BB057AA}" dt="2023-11-26T09:28:08.690" v="94" actId="113"/>
          <ac:spMkLst>
            <pc:docMk/>
            <pc:sldMk cId="3063294542" sldId="2528"/>
            <ac:spMk id="2" creationId="{331361ED-5292-3B0E-DF6F-D0CEFB4D7944}"/>
          </ac:spMkLst>
        </pc:spChg>
        <pc:spChg chg="mod">
          <ac:chgData name="Gianfranco Garrone" userId="1acbb0b6378d5c55" providerId="LiveId" clId="{ABF2ADCD-EA8A-4FEB-A263-D2476BB057AA}" dt="2023-11-26T09:27:04.420" v="90" actId="1076"/>
          <ac:spMkLst>
            <pc:docMk/>
            <pc:sldMk cId="3063294542" sldId="2528"/>
            <ac:spMk id="3" creationId="{1FDFD749-3D5C-55A1-014D-1A0D46477065}"/>
          </ac:spMkLst>
        </pc:spChg>
        <pc:spChg chg="add del">
          <ac:chgData name="Gianfranco Garrone" userId="1acbb0b6378d5c55" providerId="LiveId" clId="{ABF2ADCD-EA8A-4FEB-A263-D2476BB057AA}" dt="2023-11-26T09:26:04.494" v="84" actId="21"/>
          <ac:spMkLst>
            <pc:docMk/>
            <pc:sldMk cId="3063294542" sldId="2528"/>
            <ac:spMk id="6" creationId="{D7F6D1E9-89BA-2B6B-271D-66204142298C}"/>
          </ac:spMkLst>
        </pc:spChg>
        <pc:spChg chg="add mod">
          <ac:chgData name="Gianfranco Garrone" userId="1acbb0b6378d5c55" providerId="LiveId" clId="{ABF2ADCD-EA8A-4FEB-A263-D2476BB057AA}" dt="2023-11-26T09:27:47.318" v="92" actId="13822"/>
          <ac:spMkLst>
            <pc:docMk/>
            <pc:sldMk cId="3063294542" sldId="2528"/>
            <ac:spMk id="9" creationId="{1FD3D27B-F4B9-517C-2831-6629BCDDC5CD}"/>
          </ac:spMkLst>
        </pc:spChg>
        <pc:spChg chg="add del">
          <ac:chgData name="Gianfranco Garrone" userId="1acbb0b6378d5c55" providerId="LiveId" clId="{ABF2ADCD-EA8A-4FEB-A263-D2476BB057AA}" dt="2023-11-26T09:26:33.940" v="86" actId="26606"/>
          <ac:spMkLst>
            <pc:docMk/>
            <pc:sldMk cId="3063294542" sldId="2528"/>
            <ac:spMk id="10" creationId="{3BCB5F6A-9EB0-40B0-9D13-3023E9A20508}"/>
          </ac:spMkLst>
        </pc:spChg>
        <pc:spChg chg="add">
          <ac:chgData name="Gianfranco Garrone" userId="1acbb0b6378d5c55" providerId="LiveId" clId="{ABF2ADCD-EA8A-4FEB-A263-D2476BB057AA}" dt="2023-11-26T09:26:33.940" v="87" actId="26606"/>
          <ac:spMkLst>
            <pc:docMk/>
            <pc:sldMk cId="3063294542" sldId="2528"/>
            <ac:spMk id="12" creationId="{ECD25CC7-FC66-488C-8D61-0FE7ECF1615F}"/>
          </ac:spMkLst>
        </pc:spChg>
        <pc:spChg chg="add del">
          <ac:chgData name="Gianfranco Garrone" userId="1acbb0b6378d5c55" providerId="LiveId" clId="{ABF2ADCD-EA8A-4FEB-A263-D2476BB057AA}" dt="2023-11-26T09:25:49.348" v="70" actId="26606"/>
          <ac:spMkLst>
            <pc:docMk/>
            <pc:sldMk cId="3063294542" sldId="2528"/>
            <ac:spMk id="13" creationId="{ECD25CC7-FC66-488C-8D61-0FE7ECF1615F}"/>
          </ac:spMkLst>
        </pc:spChg>
        <pc:picChg chg="del mod">
          <ac:chgData name="Gianfranco Garrone" userId="1acbb0b6378d5c55" providerId="LiveId" clId="{ABF2ADCD-EA8A-4FEB-A263-D2476BB057AA}" dt="2023-11-26T09:20:46.383" v="44" actId="21"/>
          <ac:picMkLst>
            <pc:docMk/>
            <pc:sldMk cId="3063294542" sldId="2528"/>
            <ac:picMk id="4" creationId="{0C85BDFF-52D0-245A-D12A-F88594158696}"/>
          </ac:picMkLst>
        </pc:picChg>
        <pc:picChg chg="ord">
          <ac:chgData name="Gianfranco Garrone" userId="1acbb0b6378d5c55" providerId="LiveId" clId="{ABF2ADCD-EA8A-4FEB-A263-D2476BB057AA}" dt="2023-11-26T09:26:33.940" v="86" actId="26606"/>
          <ac:picMkLst>
            <pc:docMk/>
            <pc:sldMk cId="3063294542" sldId="2528"/>
            <ac:picMk id="5" creationId="{859D1207-AC72-AB2C-4A91-BA8BFBEAFBC2}"/>
          </ac:picMkLst>
        </pc:picChg>
        <pc:picChg chg="add mod ord">
          <ac:chgData name="Gianfranco Garrone" userId="1acbb0b6378d5c55" providerId="LiveId" clId="{ABF2ADCD-EA8A-4FEB-A263-D2476BB057AA}" dt="2023-11-26T09:26:33.940" v="87" actId="26606"/>
          <ac:picMkLst>
            <pc:docMk/>
            <pc:sldMk cId="3063294542" sldId="2528"/>
            <ac:picMk id="8" creationId="{B8285C0A-F923-8FBF-9E8C-EB0ACBCD7B6B}"/>
          </ac:picMkLst>
        </pc:picChg>
      </pc:sldChg>
      <pc:sldChg chg="modTransition">
        <pc:chgData name="Gianfranco Garrone" userId="1acbb0b6378d5c55" providerId="LiveId" clId="{ABF2ADCD-EA8A-4FEB-A263-D2476BB057AA}" dt="2023-11-26T09:06:47.048" v="16"/>
        <pc:sldMkLst>
          <pc:docMk/>
          <pc:sldMk cId="3195150645" sldId="2531"/>
        </pc:sldMkLst>
      </pc:sldChg>
    </pc:docChg>
  </pc:docChgLst>
  <pc:docChgLst>
    <pc:chgData name="Gianfranco Garrone" userId="1acbb0b6378d5c55" providerId="LiveId" clId="{32B0B5B9-F0FE-46FD-B799-8B2D557702A7}"/>
    <pc:docChg chg="delSld modSld">
      <pc:chgData name="Gianfranco Garrone" userId="1acbb0b6378d5c55" providerId="LiveId" clId="{32B0B5B9-F0FE-46FD-B799-8B2D557702A7}" dt="2024-02-02T17:20:38.658" v="1" actId="2696"/>
      <pc:docMkLst>
        <pc:docMk/>
      </pc:docMkLst>
      <pc:sldChg chg="del delDesignElem">
        <pc:chgData name="Gianfranco Garrone" userId="1acbb0b6378d5c55" providerId="LiveId" clId="{32B0B5B9-F0FE-46FD-B799-8B2D557702A7}" dt="2024-02-02T17:20:38.658" v="1" actId="2696"/>
        <pc:sldMkLst>
          <pc:docMk/>
          <pc:sldMk cId="3538348909" sldId="4931"/>
        </pc:sldMkLst>
      </pc:sldChg>
    </pc:docChg>
  </pc:docChgLst>
  <pc:docChgLst>
    <pc:chgData name="Gianfranco Garrone" userId="1acbb0b6378d5c55" providerId="LiveId" clId="{BC6ECD9D-F625-4FDF-BC48-299D41445F1C}"/>
    <pc:docChg chg="undo redo custSel addSld delSld modSld sldOrd">
      <pc:chgData name="Gianfranco Garrone" userId="1acbb0b6378d5c55" providerId="LiveId" clId="{BC6ECD9D-F625-4FDF-BC48-299D41445F1C}" dt="2023-08-29T10:05:12.657" v="498"/>
      <pc:docMkLst>
        <pc:docMk/>
      </pc:docMkLst>
      <pc:sldChg chg="delSp mod ord">
        <pc:chgData name="Gianfranco Garrone" userId="1acbb0b6378d5c55" providerId="LiveId" clId="{BC6ECD9D-F625-4FDF-BC48-299D41445F1C}" dt="2023-08-29T10:05:12.657" v="498"/>
        <pc:sldMkLst>
          <pc:docMk/>
          <pc:sldMk cId="1019894578" sldId="257"/>
        </pc:sldMkLst>
        <pc:picChg chg="del">
          <ac:chgData name="Gianfranco Garrone" userId="1acbb0b6378d5c55" providerId="LiveId" clId="{BC6ECD9D-F625-4FDF-BC48-299D41445F1C}" dt="2023-08-29T08:07:35.671" v="451" actId="21"/>
          <ac:picMkLst>
            <pc:docMk/>
            <pc:sldMk cId="1019894578" sldId="257"/>
            <ac:picMk id="16" creationId="{992CA954-5271-4B33-AFF7-8EB31897FDED}"/>
          </ac:picMkLst>
        </pc:picChg>
      </pc:sldChg>
      <pc:sldChg chg="del">
        <pc:chgData name="Gianfranco Garrone" userId="1acbb0b6378d5c55" providerId="LiveId" clId="{BC6ECD9D-F625-4FDF-BC48-299D41445F1C}" dt="2023-08-07T09:27:34.734" v="0" actId="2696"/>
        <pc:sldMkLst>
          <pc:docMk/>
          <pc:sldMk cId="472917341" sldId="258"/>
        </pc:sldMkLst>
      </pc:sldChg>
      <pc:sldChg chg="add del">
        <pc:chgData name="Gianfranco Garrone" userId="1acbb0b6378d5c55" providerId="LiveId" clId="{BC6ECD9D-F625-4FDF-BC48-299D41445F1C}" dt="2023-08-07T09:32:18.609" v="19" actId="2696"/>
        <pc:sldMkLst>
          <pc:docMk/>
          <pc:sldMk cId="2678190657" sldId="259"/>
        </pc:sldMkLst>
      </pc:sldChg>
      <pc:sldChg chg="del">
        <pc:chgData name="Gianfranco Garrone" userId="1acbb0b6378d5c55" providerId="LiveId" clId="{BC6ECD9D-F625-4FDF-BC48-299D41445F1C}" dt="2023-08-07T09:29:58.207" v="2" actId="2696"/>
        <pc:sldMkLst>
          <pc:docMk/>
          <pc:sldMk cId="1644242487" sldId="262"/>
        </pc:sldMkLst>
      </pc:sldChg>
      <pc:sldChg chg="ord">
        <pc:chgData name="Gianfranco Garrone" userId="1acbb0b6378d5c55" providerId="LiveId" clId="{BC6ECD9D-F625-4FDF-BC48-299D41445F1C}" dt="2023-08-07T09:31:35.255" v="17"/>
        <pc:sldMkLst>
          <pc:docMk/>
          <pc:sldMk cId="9345120" sldId="267"/>
        </pc:sldMkLst>
      </pc:sldChg>
      <pc:sldChg chg="del">
        <pc:chgData name="Gianfranco Garrone" userId="1acbb0b6378d5c55" providerId="LiveId" clId="{BC6ECD9D-F625-4FDF-BC48-299D41445F1C}" dt="2023-08-07T09:29:13.066" v="1" actId="2696"/>
        <pc:sldMkLst>
          <pc:docMk/>
          <pc:sldMk cId="869896093" sldId="273"/>
        </pc:sldMkLst>
      </pc:sldChg>
      <pc:sldChg chg="modSp mod">
        <pc:chgData name="Gianfranco Garrone" userId="1acbb0b6378d5c55" providerId="LiveId" clId="{BC6ECD9D-F625-4FDF-BC48-299D41445F1C}" dt="2023-08-07T09:31:15.398" v="13" actId="20577"/>
        <pc:sldMkLst>
          <pc:docMk/>
          <pc:sldMk cId="3852380433" sldId="288"/>
        </pc:sldMkLst>
        <pc:spChg chg="mod">
          <ac:chgData name="Gianfranco Garrone" userId="1acbb0b6378d5c55" providerId="LiveId" clId="{BC6ECD9D-F625-4FDF-BC48-299D41445F1C}" dt="2023-08-07T09:31:15.398" v="13" actId="20577"/>
          <ac:spMkLst>
            <pc:docMk/>
            <pc:sldMk cId="3852380433" sldId="288"/>
            <ac:spMk id="16" creationId="{1BDBDD13-A667-464E-892D-B5C49CEF3749}"/>
          </ac:spMkLst>
        </pc:spChg>
      </pc:sldChg>
      <pc:sldChg chg="ord">
        <pc:chgData name="Gianfranco Garrone" userId="1acbb0b6378d5c55" providerId="LiveId" clId="{BC6ECD9D-F625-4FDF-BC48-299D41445F1C}" dt="2023-08-07T09:33:43.292" v="21"/>
        <pc:sldMkLst>
          <pc:docMk/>
          <pc:sldMk cId="0" sldId="358"/>
        </pc:sldMkLst>
      </pc:sldChg>
      <pc:sldChg chg="delSp modSp mod ord">
        <pc:chgData name="Gianfranco Garrone" userId="1acbb0b6378d5c55" providerId="LiveId" clId="{BC6ECD9D-F625-4FDF-BC48-299D41445F1C}" dt="2023-08-29T08:15:19.485" v="485" actId="1076"/>
        <pc:sldMkLst>
          <pc:docMk/>
          <pc:sldMk cId="4166328512" sldId="2473"/>
        </pc:sldMkLst>
        <pc:spChg chg="mod">
          <ac:chgData name="Gianfranco Garrone" userId="1acbb0b6378d5c55" providerId="LiveId" clId="{BC6ECD9D-F625-4FDF-BC48-299D41445F1C}" dt="2023-08-29T08:15:19.485" v="485" actId="1076"/>
          <ac:spMkLst>
            <pc:docMk/>
            <pc:sldMk cId="4166328512" sldId="2473"/>
            <ac:spMk id="3" creationId="{E2F9236B-2350-2834-F424-3413CEC52C16}"/>
          </ac:spMkLst>
        </pc:spChg>
        <pc:spChg chg="mod">
          <ac:chgData name="Gianfranco Garrone" userId="1acbb0b6378d5c55" providerId="LiveId" clId="{BC6ECD9D-F625-4FDF-BC48-299D41445F1C}" dt="2023-08-29T08:14:36.313" v="482" actId="20577"/>
          <ac:spMkLst>
            <pc:docMk/>
            <pc:sldMk cId="4166328512" sldId="2473"/>
            <ac:spMk id="14" creationId="{00000000-0000-0000-0000-000000000000}"/>
          </ac:spMkLst>
        </pc:spChg>
        <pc:spChg chg="del">
          <ac:chgData name="Gianfranco Garrone" userId="1acbb0b6378d5c55" providerId="LiveId" clId="{BC6ECD9D-F625-4FDF-BC48-299D41445F1C}" dt="2023-08-29T08:13:58.345" v="470" actId="21"/>
          <ac:spMkLst>
            <pc:docMk/>
            <pc:sldMk cId="4166328512" sldId="2473"/>
            <ac:spMk id="22" creationId="{CD15A0FA-24A6-4F17-A663-FD6DBD489A6A}"/>
          </ac:spMkLst>
        </pc:spChg>
        <pc:picChg chg="del">
          <ac:chgData name="Gianfranco Garrone" userId="1acbb0b6378d5c55" providerId="LiveId" clId="{BC6ECD9D-F625-4FDF-BC48-299D41445F1C}" dt="2023-08-29T08:12:45.969" v="463" actId="21"/>
          <ac:picMkLst>
            <pc:docMk/>
            <pc:sldMk cId="4166328512" sldId="2473"/>
            <ac:picMk id="5" creationId="{327D3530-8228-B8BD-0382-6A8E65CE2AF6}"/>
          </ac:picMkLst>
        </pc:picChg>
        <pc:picChg chg="mod">
          <ac:chgData name="Gianfranco Garrone" userId="1acbb0b6378d5c55" providerId="LiveId" clId="{BC6ECD9D-F625-4FDF-BC48-299D41445F1C}" dt="2023-08-29T08:14:47.979" v="483" actId="14100"/>
          <ac:picMkLst>
            <pc:docMk/>
            <pc:sldMk cId="4166328512" sldId="2473"/>
            <ac:picMk id="21" creationId="{00000000-0000-0000-0000-000000000000}"/>
          </ac:picMkLst>
        </pc:picChg>
      </pc:sldChg>
      <pc:sldChg chg="ord">
        <pc:chgData name="Gianfranco Garrone" userId="1acbb0b6378d5c55" providerId="LiveId" clId="{BC6ECD9D-F625-4FDF-BC48-299D41445F1C}" dt="2023-08-07T09:30:52.399" v="4"/>
        <pc:sldMkLst>
          <pc:docMk/>
          <pc:sldMk cId="2741604564" sldId="2524"/>
        </pc:sldMkLst>
      </pc:sldChg>
      <pc:sldChg chg="addSp delSp modSp new add del mod ord setBg setClrOvrMap">
        <pc:chgData name="Gianfranco Garrone" userId="1acbb0b6378d5c55" providerId="LiveId" clId="{BC6ECD9D-F625-4FDF-BC48-299D41445F1C}" dt="2023-08-29T10:04:55.651" v="496"/>
        <pc:sldMkLst>
          <pc:docMk/>
          <pc:sldMk cId="3520687636" sldId="2525"/>
        </pc:sldMkLst>
        <pc:spChg chg="mod ord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2" creationId="{CF73D3C5-18EE-42EF-E594-7BB73813B03E}"/>
          </ac:spMkLst>
        </pc:spChg>
        <pc:spChg chg="add del">
          <ac:chgData name="Gianfranco Garrone" userId="1acbb0b6378d5c55" providerId="LiveId" clId="{BC6ECD9D-F625-4FDF-BC48-299D41445F1C}" dt="2023-08-29T07:30:40.442" v="35" actId="931"/>
          <ac:spMkLst>
            <pc:docMk/>
            <pc:sldMk cId="3520687636" sldId="2525"/>
            <ac:spMk id="3" creationId="{1020EB0A-DEB3-936F-7653-D9A5D103FA67}"/>
          </ac:spMkLst>
        </pc:spChg>
        <pc:spChg chg="add del mod">
          <ac:chgData name="Gianfranco Garrone" userId="1acbb0b6378d5c55" providerId="LiveId" clId="{BC6ECD9D-F625-4FDF-BC48-299D41445F1C}" dt="2023-08-29T08:12:30.867" v="462" actId="21"/>
          <ac:spMkLst>
            <pc:docMk/>
            <pc:sldMk cId="3520687636" sldId="2525"/>
            <ac:spMk id="6" creationId="{757A383A-2C24-5E81-24D8-EBF6A912977B}"/>
          </ac:spMkLst>
        </pc:spChg>
        <pc:spChg chg="add del mod">
          <ac:chgData name="Gianfranco Garrone" userId="1acbb0b6378d5c55" providerId="LiveId" clId="{BC6ECD9D-F625-4FDF-BC48-299D41445F1C}" dt="2023-08-29T08:04:27.726" v="437" actId="21"/>
          <ac:spMkLst>
            <pc:docMk/>
            <pc:sldMk cId="3520687636" sldId="2525"/>
            <ac:spMk id="9" creationId="{5EC008C9-A110-9F97-CD46-5DF3006DF0D8}"/>
          </ac:spMkLst>
        </pc:spChg>
        <pc:spChg chg="add del">
          <ac:chgData name="Gianfranco Garrone" userId="1acbb0b6378d5c55" providerId="LiveId" clId="{BC6ECD9D-F625-4FDF-BC48-299D41445F1C}" dt="2023-08-29T07:41:24.800" v="83" actId="26606"/>
          <ac:spMkLst>
            <pc:docMk/>
            <pc:sldMk cId="3520687636" sldId="2525"/>
            <ac:spMk id="12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7:45:49.089" v="262" actId="26606"/>
          <ac:spMkLst>
            <pc:docMk/>
            <pc:sldMk cId="3520687636" sldId="2525"/>
            <ac:spMk id="29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8:01:36.568" v="422" actId="26606"/>
          <ac:spMkLst>
            <pc:docMk/>
            <pc:sldMk cId="3520687636" sldId="2525"/>
            <ac:spMk id="31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7:59:45.046" v="413" actId="26606"/>
          <ac:spMkLst>
            <pc:docMk/>
            <pc:sldMk cId="3520687636" sldId="2525"/>
            <ac:spMk id="33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8:00:00.829" v="415" actId="26606"/>
          <ac:spMkLst>
            <pc:docMk/>
            <pc:sldMk cId="3520687636" sldId="2525"/>
            <ac:spMk id="35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36" creationId="{3F088236-D655-4F88-B238-E16762358025}"/>
          </ac:spMkLst>
        </pc:spChg>
        <pc:spChg chg="add del">
          <ac:chgData name="Gianfranco Garrone" userId="1acbb0b6378d5c55" providerId="LiveId" clId="{BC6ECD9D-F625-4FDF-BC48-299D41445F1C}" dt="2023-08-29T08:00:55.514" v="419" actId="26606"/>
          <ac:spMkLst>
            <pc:docMk/>
            <pc:sldMk cId="3520687636" sldId="2525"/>
            <ac:spMk id="37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38" creationId="{3DAC0C92-199E-475C-9390-119A9B027276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0" creationId="{C4CFB339-0ED8-4FE2-9EF1-6D1375B8499B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2" creationId="{31896C80-2069-4431-9C19-83B913734490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43" creationId="{3F088236-D655-4F88-B238-E16762358025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4" creationId="{BF120A21-0841-4823-B0C4-28AEBCEF9B78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45" creationId="{3DAC0C92-199E-475C-9390-119A9B027276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6" creationId="{DBB05BAE-BBD3-4289-899F-A6851503C6B0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47" creationId="{C4CFB339-0ED8-4FE2-9EF1-6D1375B8499B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8" creationId="{9874D11C-36F5-4BBE-A490-019A54E953B0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49" creationId="{31896C80-2069-4431-9C19-83B913734490}"/>
          </ac:spMkLst>
        </pc:spChg>
        <pc:spChg chg="add del">
          <ac:chgData name="Gianfranco Garrone" userId="1acbb0b6378d5c55" providerId="LiveId" clId="{BC6ECD9D-F625-4FDF-BC48-299D41445F1C}" dt="2023-08-29T07:45:15.122" v="248" actId="26606"/>
          <ac:spMkLst>
            <pc:docMk/>
            <pc:sldMk cId="3520687636" sldId="2525"/>
            <ac:spMk id="50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51" creationId="{BF120A21-0841-4823-B0C4-28AEBCEF9B78}"/>
          </ac:spMkLst>
        </pc:spChg>
        <pc:spChg chg="add del">
          <ac:chgData name="Gianfranco Garrone" userId="1acbb0b6378d5c55" providerId="LiveId" clId="{BC6ECD9D-F625-4FDF-BC48-299D41445F1C}" dt="2023-08-29T07:45:20.840" v="250" actId="26606"/>
          <ac:spMkLst>
            <pc:docMk/>
            <pc:sldMk cId="3520687636" sldId="2525"/>
            <ac:spMk id="52" creationId="{ECD25CC7-FC66-488C-8D61-0FE7ECF1615F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53" creationId="{DBB05BAE-BBD3-4289-899F-A6851503C6B0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54" creationId="{2A4588C6-4069-4731-BFB4-10F1E6D37842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55" creationId="{23370524-0FE7-41B4-ABCF-7FB26B6CF1F6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58" creationId="{4E93B92B-0DD5-4277-9D69-972ABADC3559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59" creationId="{7CE87768-354E-4E3F-8202-9F387CF50590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0" creationId="{09E5B98F-BD75-4A30-BF72-0A91074702FC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1" creationId="{8AAB91E3-41BE-4478-BF23-A24D43E146C5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2" creationId="{96DFC7EA-8516-41F1-8ED9-C0A8E1E0862A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3" creationId="{E24E972C-8744-4CFA-B783-41EA3CC38199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4" creationId="{C7C88F2E-E233-48BA-B85F-D06BA522B790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65" creationId="{9874D11C-36F5-4BBE-A490-019A54E953B0}"/>
          </ac:spMkLst>
        </pc:spChg>
        <pc:spChg chg="add del">
          <ac:chgData name="Gianfranco Garrone" userId="1acbb0b6378d5c55" providerId="LiveId" clId="{BC6ECD9D-F625-4FDF-BC48-299D41445F1C}" dt="2023-08-29T07:45:26.137" v="254" actId="26606"/>
          <ac:spMkLst>
            <pc:docMk/>
            <pc:sldMk cId="3520687636" sldId="2525"/>
            <ac:spMk id="66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7:45:33.806" v="256" actId="26606"/>
          <ac:spMkLst>
            <pc:docMk/>
            <pc:sldMk cId="3520687636" sldId="2525"/>
            <ac:spMk id="68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7:45:35.878" v="258" actId="26606"/>
          <ac:spMkLst>
            <pc:docMk/>
            <pc:sldMk cId="3520687636" sldId="2525"/>
            <ac:spMk id="70" creationId="{9F4444CE-BC8D-4D61-B303-4C05614E62AB}"/>
          </ac:spMkLst>
        </pc:spChg>
        <pc:spChg chg="add del">
          <ac:chgData name="Gianfranco Garrone" userId="1acbb0b6378d5c55" providerId="LiveId" clId="{BC6ECD9D-F625-4FDF-BC48-299D41445F1C}" dt="2023-08-29T07:45:35.878" v="258" actId="26606"/>
          <ac:spMkLst>
            <pc:docMk/>
            <pc:sldMk cId="3520687636" sldId="2525"/>
            <ac:spMk id="71" creationId="{62423CA5-E2E1-4789-B759-9906C1C94063}"/>
          </ac:spMkLst>
        </pc:spChg>
        <pc:spChg chg="add del">
          <ac:chgData name="Gianfranco Garrone" userId="1acbb0b6378d5c55" providerId="LiveId" clId="{BC6ECD9D-F625-4FDF-BC48-299D41445F1C}" dt="2023-08-29T07:45:35.878" v="258" actId="26606"/>
          <ac:spMkLst>
            <pc:docMk/>
            <pc:sldMk cId="3520687636" sldId="2525"/>
            <ac:spMk id="72" creationId="{73772B81-181F-48B7-8826-4D9686D15DF5}"/>
          </ac:spMkLst>
        </pc:spChg>
        <pc:spChg chg="add del">
          <ac:chgData name="Gianfranco Garrone" userId="1acbb0b6378d5c55" providerId="LiveId" clId="{BC6ECD9D-F625-4FDF-BC48-299D41445F1C}" dt="2023-08-29T07:45:35.878" v="258" actId="26606"/>
          <ac:spMkLst>
            <pc:docMk/>
            <pc:sldMk cId="3520687636" sldId="2525"/>
            <ac:spMk id="73" creationId="{B2205F6E-03C6-4E92-877C-E2482F6599AA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4" creationId="{3F088236-D655-4F88-B238-E16762358025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5" creationId="{3DAC0C92-199E-475C-9390-119A9B027276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6" creationId="{C4CFB339-0ED8-4FE2-9EF1-6D1375B8499B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7" creationId="{31896C80-2069-4431-9C19-83B913734490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8" creationId="{BF120A21-0841-4823-B0C4-28AEBCEF9B78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9" creationId="{DBB05BAE-BBD3-4289-899F-A6851503C6B0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80" creationId="{9874D11C-36F5-4BBE-A490-019A54E953B0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82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89" creationId="{3F088236-D655-4F88-B238-E16762358025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1" creationId="{3DAC0C92-199E-475C-9390-119A9B027276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3" creationId="{C4CFB339-0ED8-4FE2-9EF1-6D1375B8499B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5" creationId="{31896C80-2069-4431-9C19-83B913734490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7" creationId="{BF120A21-0841-4823-B0C4-28AEBCEF9B78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9" creationId="{DBB05BAE-BBD3-4289-899F-A6851503C6B0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101" creationId="{9874D11C-36F5-4BBE-A490-019A54E953B0}"/>
          </ac:spMkLst>
        </pc:spChg>
        <pc:grpChg chg="add del">
          <ac:chgData name="Gianfranco Garrone" userId="1acbb0b6378d5c55" providerId="LiveId" clId="{BC6ECD9D-F625-4FDF-BC48-299D41445F1C}" dt="2023-08-29T07:45:49.105" v="263" actId="26606"/>
          <ac:grpSpMkLst>
            <pc:docMk/>
            <pc:sldMk cId="3520687636" sldId="2525"/>
            <ac:grpSpMk id="17" creationId="{88C9B83F-64CD-41C1-925F-A08801FFD0BD}"/>
          </ac:grpSpMkLst>
        </pc:grpChg>
        <pc:picChg chg="add del mod ord">
          <ac:chgData name="Gianfranco Garrone" userId="1acbb0b6378d5c55" providerId="LiveId" clId="{BC6ECD9D-F625-4FDF-BC48-299D41445F1C}" dt="2023-08-29T08:07:57.521" v="458" actId="26606"/>
          <ac:picMkLst>
            <pc:docMk/>
            <pc:sldMk cId="3520687636" sldId="2525"/>
            <ac:picMk id="5" creationId="{9807E64F-1CBD-D8BB-EB16-8CEAB36EF64A}"/>
          </ac:picMkLst>
        </pc:picChg>
        <pc:picChg chg="add mod">
          <ac:chgData name="Gianfranco Garrone" userId="1acbb0b6378d5c55" providerId="LiveId" clId="{BC6ECD9D-F625-4FDF-BC48-299D41445F1C}" dt="2023-08-29T08:07:41.267" v="452"/>
          <ac:picMkLst>
            <pc:docMk/>
            <pc:sldMk cId="3520687636" sldId="2525"/>
            <ac:picMk id="7" creationId="{0A8B3B0D-04AD-43A8-F210-842D5C86C877}"/>
          </ac:picMkLst>
        </pc:picChg>
        <pc:picChg chg="add mod">
          <ac:chgData name="Gianfranco Garrone" userId="1acbb0b6378d5c55" providerId="LiveId" clId="{BC6ECD9D-F625-4FDF-BC48-299D41445F1C}" dt="2023-08-29T08:12:57.504" v="465" actId="1076"/>
          <ac:picMkLst>
            <pc:docMk/>
            <pc:sldMk cId="3520687636" sldId="2525"/>
            <ac:picMk id="8" creationId="{FA114CB5-4767-8192-B073-DDEDD98EC0A3}"/>
          </ac:picMkLst>
        </pc:picChg>
        <pc:cxnChg chg="add del">
          <ac:chgData name="Gianfranco Garrone" userId="1acbb0b6378d5c55" providerId="LiveId" clId="{BC6ECD9D-F625-4FDF-BC48-299D41445F1C}" dt="2023-08-29T07:45:12.250" v="246" actId="26606"/>
          <ac:cxnSpMkLst>
            <pc:docMk/>
            <pc:sldMk cId="3520687636" sldId="2525"/>
            <ac:cxnSpMk id="32" creationId="{64FA5DFF-7FE6-4855-84E6-DFA78EE978BD}"/>
          </ac:cxnSpMkLst>
        </pc:cxnChg>
        <pc:cxnChg chg="add del">
          <ac:chgData name="Gianfranco Garrone" userId="1acbb0b6378d5c55" providerId="LiveId" clId="{BC6ECD9D-F625-4FDF-BC48-299D41445F1C}" dt="2023-08-29T07:45:12.250" v="246" actId="26606"/>
          <ac:cxnSpMkLst>
            <pc:docMk/>
            <pc:sldMk cId="3520687636" sldId="2525"/>
            <ac:cxnSpMk id="34" creationId="{2AFD8CBA-54A3-4363-991B-B9C631BBFA74}"/>
          </ac:cxnSpMkLst>
        </pc:cxnChg>
        <pc:cxnChg chg="add del">
          <ac:chgData name="Gianfranco Garrone" userId="1acbb0b6378d5c55" providerId="LiveId" clId="{BC6ECD9D-F625-4FDF-BC48-299D41445F1C}" dt="2023-08-29T08:01:08.587" v="421" actId="26606"/>
          <ac:cxnSpMkLst>
            <pc:docMk/>
            <pc:sldMk cId="3520687636" sldId="2525"/>
            <ac:cxnSpMk id="39" creationId="{64FA5DFF-7FE6-4855-84E6-DFA78EE978BD}"/>
          </ac:cxnSpMkLst>
        </pc:cxnChg>
        <pc:cxnChg chg="add del">
          <ac:chgData name="Gianfranco Garrone" userId="1acbb0b6378d5c55" providerId="LiveId" clId="{BC6ECD9D-F625-4FDF-BC48-299D41445F1C}" dt="2023-08-29T08:01:08.587" v="421" actId="26606"/>
          <ac:cxnSpMkLst>
            <pc:docMk/>
            <pc:sldMk cId="3520687636" sldId="2525"/>
            <ac:cxnSpMk id="41" creationId="{2AFD8CBA-54A3-4363-991B-B9C631BBFA74}"/>
          </ac:cxnSpMkLst>
        </pc:cxnChg>
        <pc:cxnChg chg="add del">
          <ac:chgData name="Gianfranco Garrone" userId="1acbb0b6378d5c55" providerId="LiveId" clId="{BC6ECD9D-F625-4FDF-BC48-299D41445F1C}" dt="2023-08-29T07:45:22.212" v="252" actId="26606"/>
          <ac:cxnSpMkLst>
            <pc:docMk/>
            <pc:sldMk cId="3520687636" sldId="2525"/>
            <ac:cxnSpMk id="56" creationId="{E0A9CA40-1F57-4A6D-ACDA-F720AA468CF6}"/>
          </ac:cxnSpMkLst>
        </pc:cxnChg>
        <pc:cxnChg chg="add del">
          <ac:chgData name="Gianfranco Garrone" userId="1acbb0b6378d5c55" providerId="LiveId" clId="{BC6ECD9D-F625-4FDF-BC48-299D41445F1C}" dt="2023-08-29T07:45:22.212" v="252" actId="26606"/>
          <ac:cxnSpMkLst>
            <pc:docMk/>
            <pc:sldMk cId="3520687636" sldId="2525"/>
            <ac:cxnSpMk id="57" creationId="{B2A94EDB-B0FE-4678-8E69-0F137AE3BE6C}"/>
          </ac:cxnSpMkLst>
        </pc:cxnChg>
        <pc:cxnChg chg="add del">
          <ac:chgData name="Gianfranco Garrone" userId="1acbb0b6378d5c55" providerId="LiveId" clId="{BC6ECD9D-F625-4FDF-BC48-299D41445F1C}" dt="2023-08-29T08:07:57.521" v="458" actId="26606"/>
          <ac:cxnSpMkLst>
            <pc:docMk/>
            <pc:sldMk cId="3520687636" sldId="2525"/>
            <ac:cxnSpMk id="67" creationId="{64FA5DFF-7FE6-4855-84E6-DFA78EE978BD}"/>
          </ac:cxnSpMkLst>
        </pc:cxnChg>
        <pc:cxnChg chg="add del">
          <ac:chgData name="Gianfranco Garrone" userId="1acbb0b6378d5c55" providerId="LiveId" clId="{BC6ECD9D-F625-4FDF-BC48-299D41445F1C}" dt="2023-08-29T08:07:57.521" v="458" actId="26606"/>
          <ac:cxnSpMkLst>
            <pc:docMk/>
            <pc:sldMk cId="3520687636" sldId="2525"/>
            <ac:cxnSpMk id="69" creationId="{2AFD8CBA-54A3-4363-991B-B9C631BBFA74}"/>
          </ac:cxnSpMkLst>
        </pc:cxnChg>
        <pc:cxnChg chg="add del">
          <ac:chgData name="Gianfranco Garrone" userId="1acbb0b6378d5c55" providerId="LiveId" clId="{BC6ECD9D-F625-4FDF-BC48-299D41445F1C}" dt="2023-08-29T08:07:49.080" v="454" actId="26606"/>
          <ac:cxnSpMkLst>
            <pc:docMk/>
            <pc:sldMk cId="3520687636" sldId="2525"/>
            <ac:cxnSpMk id="85" creationId="{64FA5DFF-7FE6-4855-84E6-DFA78EE978BD}"/>
          </ac:cxnSpMkLst>
        </pc:cxnChg>
        <pc:cxnChg chg="add del">
          <ac:chgData name="Gianfranco Garrone" userId="1acbb0b6378d5c55" providerId="LiveId" clId="{BC6ECD9D-F625-4FDF-BC48-299D41445F1C}" dt="2023-08-29T08:07:49.080" v="454" actId="26606"/>
          <ac:cxnSpMkLst>
            <pc:docMk/>
            <pc:sldMk cId="3520687636" sldId="2525"/>
            <ac:cxnSpMk id="87" creationId="{2AFD8CBA-54A3-4363-991B-B9C631BBFA74}"/>
          </ac:cxnSpMkLst>
        </pc:cxnChg>
      </pc:sldChg>
      <pc:sldChg chg="addSp delSp modSp new del mod setBg">
        <pc:chgData name="Gianfranco Garrone" userId="1acbb0b6378d5c55" providerId="LiveId" clId="{BC6ECD9D-F625-4FDF-BC48-299D41445F1C}" dt="2023-08-29T10:04:39.977" v="494" actId="2696"/>
        <pc:sldMkLst>
          <pc:docMk/>
          <pc:sldMk cId="2330570858" sldId="2526"/>
        </pc:sldMkLst>
        <pc:spChg chg="del">
          <ac:chgData name="Gianfranco Garrone" userId="1acbb0b6378d5c55" providerId="LiveId" clId="{BC6ECD9D-F625-4FDF-BC48-299D41445F1C}" dt="2023-08-29T08:17:03.060" v="490" actId="21"/>
          <ac:spMkLst>
            <pc:docMk/>
            <pc:sldMk cId="2330570858" sldId="2526"/>
            <ac:spMk id="2" creationId="{77E13217-26D3-370F-CFBF-346C9111A285}"/>
          </ac:spMkLst>
        </pc:spChg>
        <pc:spChg chg="del">
          <ac:chgData name="Gianfranco Garrone" userId="1acbb0b6378d5c55" providerId="LiveId" clId="{BC6ECD9D-F625-4FDF-BC48-299D41445F1C}" dt="2023-08-29T08:16:54.738" v="487" actId="931"/>
          <ac:spMkLst>
            <pc:docMk/>
            <pc:sldMk cId="2330570858" sldId="2526"/>
            <ac:spMk id="3" creationId="{DB87DBE1-CBD5-1F08-163B-2F30DD9B9577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9" creationId="{9C803B77-E643-3A6C-5F14-64AD48320ACD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16" creationId="{3F088236-D655-4F88-B238-E16762358025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18" creationId="{3DAC0C92-199E-475C-9390-119A9B027276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0" creationId="{C4CFB339-0ED8-4FE2-9EF1-6D1375B8499B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2" creationId="{31896C80-2069-4431-9C19-83B913734490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4" creationId="{BF120A21-0841-4823-B0C4-28AEBCEF9B78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6" creationId="{DBB05BAE-BBD3-4289-899F-A6851503C6B0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8" creationId="{9874D11C-36F5-4BBE-A490-019A54E953B0}"/>
          </ac:spMkLst>
        </pc:spChg>
        <pc:picChg chg="add mod">
          <ac:chgData name="Gianfranco Garrone" userId="1acbb0b6378d5c55" providerId="LiveId" clId="{BC6ECD9D-F625-4FDF-BC48-299D41445F1C}" dt="2023-08-29T08:17:15.121" v="493" actId="26606"/>
          <ac:picMkLst>
            <pc:docMk/>
            <pc:sldMk cId="2330570858" sldId="2526"/>
            <ac:picMk id="5" creationId="{32FAA7E6-08B7-5E4B-7BEC-ACA17D811172}"/>
          </ac:picMkLst>
        </pc:picChg>
        <pc:cxnChg chg="add">
          <ac:chgData name="Gianfranco Garrone" userId="1acbb0b6378d5c55" providerId="LiveId" clId="{BC6ECD9D-F625-4FDF-BC48-299D41445F1C}" dt="2023-08-29T08:17:15.121" v="493" actId="26606"/>
          <ac:cxnSpMkLst>
            <pc:docMk/>
            <pc:sldMk cId="2330570858" sldId="2526"/>
            <ac:cxnSpMk id="12" creationId="{64FA5DFF-7FE6-4855-84E6-DFA78EE978BD}"/>
          </ac:cxnSpMkLst>
        </pc:cxnChg>
        <pc:cxnChg chg="add">
          <ac:chgData name="Gianfranco Garrone" userId="1acbb0b6378d5c55" providerId="LiveId" clId="{BC6ECD9D-F625-4FDF-BC48-299D41445F1C}" dt="2023-08-29T08:17:15.121" v="493" actId="26606"/>
          <ac:cxnSpMkLst>
            <pc:docMk/>
            <pc:sldMk cId="2330570858" sldId="2526"/>
            <ac:cxnSpMk id="14" creationId="{2AFD8CBA-54A3-4363-991B-B9C631BBFA74}"/>
          </ac:cxnSpMkLst>
        </pc:cxnChg>
      </pc:sldChg>
    </pc:docChg>
  </pc:docChgLst>
  <pc:docChgLst>
    <pc:chgData name="Gianfranco Garrone" userId="1acbb0b6378d5c55" providerId="LiveId" clId="{5321A09D-7F65-4008-8B93-8B2FC63AF123}"/>
    <pc:docChg chg="undo custSel delSld modSld sldOrd addMainMaster delMainMaster">
      <pc:chgData name="Gianfranco Garrone" userId="1acbb0b6378d5c55" providerId="LiveId" clId="{5321A09D-7F65-4008-8B93-8B2FC63AF123}" dt="2023-10-11T08:46:41.493" v="218"/>
      <pc:docMkLst>
        <pc:docMk/>
      </pc:docMkLst>
      <pc:sldChg chg="del">
        <pc:chgData name="Gianfranco Garrone" userId="1acbb0b6378d5c55" providerId="LiveId" clId="{5321A09D-7F65-4008-8B93-8B2FC63AF123}" dt="2023-10-11T08:30:33.033" v="39" actId="2696"/>
        <pc:sldMkLst>
          <pc:docMk/>
          <pc:sldMk cId="1019894578" sldId="257"/>
        </pc:sldMkLst>
      </pc:sldChg>
      <pc:sldChg chg="del">
        <pc:chgData name="Gianfranco Garrone" userId="1acbb0b6378d5c55" providerId="LiveId" clId="{5321A09D-7F65-4008-8B93-8B2FC63AF123}" dt="2023-10-11T08:30:50.455" v="40" actId="2696"/>
        <pc:sldMkLst>
          <pc:docMk/>
          <pc:sldMk cId="2678190657" sldId="259"/>
        </pc:sldMkLst>
      </pc:sldChg>
      <pc:sldChg chg="del">
        <pc:chgData name="Gianfranco Garrone" userId="1acbb0b6378d5c55" providerId="LiveId" clId="{5321A09D-7F65-4008-8B93-8B2FC63AF123}" dt="2023-10-11T08:37:06.313" v="58" actId="2696"/>
        <pc:sldMkLst>
          <pc:docMk/>
          <pc:sldMk cId="2309339793" sldId="260"/>
        </pc:sldMkLst>
      </pc:sldChg>
      <pc:sldChg chg="del ord">
        <pc:chgData name="Gianfranco Garrone" userId="1acbb0b6378d5c55" providerId="LiveId" clId="{5321A09D-7F65-4008-8B93-8B2FC63AF123}" dt="2023-10-11T08:39:47.278" v="60" actId="2696"/>
        <pc:sldMkLst>
          <pc:docMk/>
          <pc:sldMk cId="904179287" sldId="265"/>
        </pc:sldMkLst>
      </pc:sldChg>
      <pc:sldChg chg="del ord">
        <pc:chgData name="Gianfranco Garrone" userId="1acbb0b6378d5c55" providerId="LiveId" clId="{5321A09D-7F65-4008-8B93-8B2FC63AF123}" dt="2023-10-11T08:39:59.884" v="61" actId="2696"/>
        <pc:sldMkLst>
          <pc:docMk/>
          <pc:sldMk cId="9345120" sldId="267"/>
        </pc:sldMkLst>
      </pc:sldChg>
      <pc:sldChg chg="del">
        <pc:chgData name="Gianfranco Garrone" userId="1acbb0b6378d5c55" providerId="LiveId" clId="{5321A09D-7F65-4008-8B93-8B2FC63AF123}" dt="2023-10-11T08:29:47.319" v="38" actId="2696"/>
        <pc:sldMkLst>
          <pc:docMk/>
          <pc:sldMk cId="2863886534" sldId="279"/>
        </pc:sldMkLst>
      </pc:sldChg>
      <pc:sldChg chg="del ord">
        <pc:chgData name="Gianfranco Garrone" userId="1acbb0b6378d5c55" providerId="LiveId" clId="{5321A09D-7F65-4008-8B93-8B2FC63AF123}" dt="2023-10-11T08:39:37.034" v="59" actId="2696"/>
        <pc:sldMkLst>
          <pc:docMk/>
          <pc:sldMk cId="455934672" sldId="280"/>
        </pc:sldMkLst>
      </pc:sldChg>
      <pc:sldChg chg="addSp delSp modSp del mod modClrScheme chgLayout">
        <pc:chgData name="Gianfranco Garrone" userId="1acbb0b6378d5c55" providerId="LiveId" clId="{5321A09D-7F65-4008-8B93-8B2FC63AF123}" dt="2023-10-11T08:44:29.272" v="212" actId="2696"/>
        <pc:sldMkLst>
          <pc:docMk/>
          <pc:sldMk cId="3852380433" sldId="288"/>
        </pc:sldMkLst>
        <pc:spChg chg="add del mod ord">
          <ac:chgData name="Gianfranco Garrone" userId="1acbb0b6378d5c55" providerId="LiveId" clId="{5321A09D-7F65-4008-8B93-8B2FC63AF123}" dt="2023-10-11T08:19:21.108" v="1" actId="700"/>
          <ac:spMkLst>
            <pc:docMk/>
            <pc:sldMk cId="3852380433" sldId="288"/>
            <ac:spMk id="2" creationId="{19FFD48E-1CB3-EA47-C9FB-6D616B199634}"/>
          </ac:spMkLst>
        </pc:spChg>
        <pc:spChg chg="add del mod ord">
          <ac:chgData name="Gianfranco Garrone" userId="1acbb0b6378d5c55" providerId="LiveId" clId="{5321A09D-7F65-4008-8B93-8B2FC63AF123}" dt="2023-10-11T08:19:21.108" v="1" actId="700"/>
          <ac:spMkLst>
            <pc:docMk/>
            <pc:sldMk cId="3852380433" sldId="288"/>
            <ac:spMk id="3" creationId="{139E746B-61AB-5E60-2C18-7F4495D13454}"/>
          </ac:spMkLst>
        </pc:spChg>
      </pc:sldChg>
      <pc:sldChg chg="addSp delSp modSp mod">
        <pc:chgData name="Gianfranco Garrone" userId="1acbb0b6378d5c55" providerId="LiveId" clId="{5321A09D-7F65-4008-8B93-8B2FC63AF123}" dt="2023-10-11T08:44:54.642" v="214"/>
        <pc:sldMkLst>
          <pc:docMk/>
          <pc:sldMk cId="0" sldId="344"/>
        </pc:sldMkLst>
        <pc:picChg chg="del">
          <ac:chgData name="Gianfranco Garrone" userId="1acbb0b6378d5c55" providerId="LiveId" clId="{5321A09D-7F65-4008-8B93-8B2FC63AF123}" dt="2023-10-11T08:44:46.375" v="213" actId="21"/>
          <ac:picMkLst>
            <pc:docMk/>
            <pc:sldMk cId="0" sldId="344"/>
            <ac:picMk id="5" creationId="{362D03F0-B589-98D2-9610-0DF13B6CEC88}"/>
          </ac:picMkLst>
        </pc:picChg>
        <pc:picChg chg="add mod">
          <ac:chgData name="Gianfranco Garrone" userId="1acbb0b6378d5c55" providerId="LiveId" clId="{5321A09D-7F65-4008-8B93-8B2FC63AF123}" dt="2023-10-11T08:44:54.642" v="214"/>
          <ac:picMkLst>
            <pc:docMk/>
            <pc:sldMk cId="0" sldId="344"/>
            <ac:picMk id="6" creationId="{209C1DF9-C02E-4BC9-BA26-9E72F8E87614}"/>
          </ac:picMkLst>
        </pc:picChg>
      </pc:sldChg>
      <pc:sldChg chg="del">
        <pc:chgData name="Gianfranco Garrone" userId="1acbb0b6378d5c55" providerId="LiveId" clId="{5321A09D-7F65-4008-8B93-8B2FC63AF123}" dt="2023-10-11T08:24:10.524" v="4" actId="2696"/>
        <pc:sldMkLst>
          <pc:docMk/>
          <pc:sldMk cId="4166328512" sldId="2473"/>
        </pc:sldMkLst>
      </pc:sldChg>
      <pc:sldChg chg="modSp mod">
        <pc:chgData name="Gianfranco Garrone" userId="1acbb0b6378d5c55" providerId="LiveId" clId="{5321A09D-7F65-4008-8B93-8B2FC63AF123}" dt="2023-10-11T08:46:02.656" v="216" actId="20577"/>
        <pc:sldMkLst>
          <pc:docMk/>
          <pc:sldMk cId="413998212" sldId="2474"/>
        </pc:sldMkLst>
        <pc:spChg chg="mod">
          <ac:chgData name="Gianfranco Garrone" userId="1acbb0b6378d5c55" providerId="LiveId" clId="{5321A09D-7F65-4008-8B93-8B2FC63AF123}" dt="2023-10-11T08:46:02.656" v="216" actId="20577"/>
          <ac:spMkLst>
            <pc:docMk/>
            <pc:sldMk cId="413998212" sldId="2474"/>
            <ac:spMk id="6" creationId="{00000000-0000-0000-0000-000000000000}"/>
          </ac:spMkLst>
        </pc:spChg>
      </pc:sldChg>
      <pc:sldChg chg="ord">
        <pc:chgData name="Gianfranco Garrone" userId="1acbb0b6378d5c55" providerId="LiveId" clId="{5321A09D-7F65-4008-8B93-8B2FC63AF123}" dt="2023-10-11T08:40:20.280" v="65"/>
        <pc:sldMkLst>
          <pc:docMk/>
          <pc:sldMk cId="2741604564" sldId="2524"/>
        </pc:sldMkLst>
      </pc:sldChg>
      <pc:sldChg chg="del">
        <pc:chgData name="Gianfranco Garrone" userId="1acbb0b6378d5c55" providerId="LiveId" clId="{5321A09D-7F65-4008-8B93-8B2FC63AF123}" dt="2023-10-11T08:24:10.524" v="4" actId="2696"/>
        <pc:sldMkLst>
          <pc:docMk/>
          <pc:sldMk cId="3520687636" sldId="2525"/>
        </pc:sldMkLst>
      </pc:sldChg>
      <pc:sldChg chg="ord">
        <pc:chgData name="Gianfranco Garrone" userId="1acbb0b6378d5c55" providerId="LiveId" clId="{5321A09D-7F65-4008-8B93-8B2FC63AF123}" dt="2023-10-11T08:24:02.538" v="3"/>
        <pc:sldMkLst>
          <pc:docMk/>
          <pc:sldMk cId="2166813556" sldId="2527"/>
        </pc:sldMkLst>
      </pc:sldChg>
      <pc:sldChg chg="addSp modSp mod delDesignElem">
        <pc:chgData name="Gianfranco Garrone" userId="1acbb0b6378d5c55" providerId="LiveId" clId="{5321A09D-7F65-4008-8B93-8B2FC63AF123}" dt="2023-10-11T08:44:12.520" v="211" actId="20577"/>
        <pc:sldMkLst>
          <pc:docMk/>
          <pc:sldMk cId="3063294542" sldId="2528"/>
        </pc:sldMkLst>
        <pc:spChg chg="mod">
          <ac:chgData name="Gianfranco Garrone" userId="1acbb0b6378d5c55" providerId="LiveId" clId="{5321A09D-7F65-4008-8B93-8B2FC63AF123}" dt="2023-10-11T08:42:00.746" v="107" actId="20577"/>
          <ac:spMkLst>
            <pc:docMk/>
            <pc:sldMk cId="3063294542" sldId="2528"/>
            <ac:spMk id="2" creationId="{331361ED-5292-3B0E-DF6F-D0CEFB4D7944}"/>
          </ac:spMkLst>
        </pc:spChg>
        <pc:spChg chg="mod">
          <ac:chgData name="Gianfranco Garrone" userId="1acbb0b6378d5c55" providerId="LiveId" clId="{5321A09D-7F65-4008-8B93-8B2FC63AF123}" dt="2023-10-11T08:44:12.520" v="211" actId="20577"/>
          <ac:spMkLst>
            <pc:docMk/>
            <pc:sldMk cId="3063294542" sldId="2528"/>
            <ac:spMk id="3" creationId="{1FDFD749-3D5C-55A1-014D-1A0D46477065}"/>
          </ac:spMkLst>
        </pc:spChg>
        <pc:spChg chg="add mod">
          <ac:chgData name="Gianfranco Garrone" userId="1acbb0b6378d5c55" providerId="LiveId" clId="{5321A09D-7F65-4008-8B93-8B2FC63AF123}" dt="2023-10-11T08:29:02.396" v="32" actId="255"/>
          <ac:spMkLst>
            <pc:docMk/>
            <pc:sldMk cId="3063294542" sldId="2528"/>
            <ac:spMk id="6" creationId="{D7F6D1E9-89BA-2B6B-271D-66204142298C}"/>
          </ac:spMkLst>
        </pc:spChg>
      </pc:sldChg>
      <pc:sldChg chg="addSp delSp modSp mod ord setBg delDesignElem">
        <pc:chgData name="Gianfranco Garrone" userId="1acbb0b6378d5c55" providerId="LiveId" clId="{5321A09D-7F65-4008-8B93-8B2FC63AF123}" dt="2023-10-11T08:46:41.493" v="218"/>
        <pc:sldMkLst>
          <pc:docMk/>
          <pc:sldMk cId="3195150645" sldId="2531"/>
        </pc:sldMkLst>
        <pc:spChg chg="mod">
          <ac:chgData name="Gianfranco Garrone" userId="1acbb0b6378d5c55" providerId="LiveId" clId="{5321A09D-7F65-4008-8B93-8B2FC63AF123}" dt="2023-10-11T08:36:56.619" v="57" actId="26606"/>
          <ac:spMkLst>
            <pc:docMk/>
            <pc:sldMk cId="3195150645" sldId="2531"/>
            <ac:spMk id="9" creationId="{496F4E4E-2A3B-39BF-FD30-356C09DC39AA}"/>
          </ac:spMkLst>
        </pc:spChg>
        <pc:spChg chg="add del">
          <ac:chgData name="Gianfranco Garrone" userId="1acbb0b6378d5c55" providerId="LiveId" clId="{5321A09D-7F65-4008-8B93-8B2FC63AF123}" dt="2023-10-11T08:36:56.619" v="57" actId="26606"/>
          <ac:spMkLst>
            <pc:docMk/>
            <pc:sldMk cId="3195150645" sldId="2531"/>
            <ac:spMk id="30" creationId="{3BCB5F6A-9EB0-40B0-9D13-3023E9A20508}"/>
          </ac:spMkLst>
        </pc:spChg>
        <pc:picChg chg="del">
          <ac:chgData name="Gianfranco Garrone" userId="1acbb0b6378d5c55" providerId="LiveId" clId="{5321A09D-7F65-4008-8B93-8B2FC63AF123}" dt="2023-10-11T08:36:27.581" v="54" actId="21"/>
          <ac:picMkLst>
            <pc:docMk/>
            <pc:sldMk cId="3195150645" sldId="2531"/>
            <ac:picMk id="2" creationId="{588EBF81-6B21-33C3-39E8-CEDC9137F1B8}"/>
          </ac:picMkLst>
        </pc:picChg>
        <pc:picChg chg="add mod">
          <ac:chgData name="Gianfranco Garrone" userId="1acbb0b6378d5c55" providerId="LiveId" clId="{5321A09D-7F65-4008-8B93-8B2FC63AF123}" dt="2023-10-11T08:36:36.510" v="55"/>
          <ac:picMkLst>
            <pc:docMk/>
            <pc:sldMk cId="3195150645" sldId="2531"/>
            <ac:picMk id="3" creationId="{222BA8B8-9CFB-E0FC-F975-E95DC93FE55E}"/>
          </ac:picMkLst>
        </pc:picChg>
        <pc:picChg chg="mod">
          <ac:chgData name="Gianfranco Garrone" userId="1acbb0b6378d5c55" providerId="LiveId" clId="{5321A09D-7F65-4008-8B93-8B2FC63AF123}" dt="2023-10-11T08:36:56.619" v="57" actId="26606"/>
          <ac:picMkLst>
            <pc:docMk/>
            <pc:sldMk cId="3195150645" sldId="2531"/>
            <ac:picMk id="25" creationId="{F13C02C7-4489-6F33-9527-132161DF1895}"/>
          </ac:picMkLst>
        </pc:picChg>
      </pc:sldChg>
      <pc:sldMasterChg chg="add del addSldLayout delSldLayout">
        <pc:chgData name="Gianfranco Garrone" userId="1acbb0b6378d5c55" providerId="LiveId" clId="{5321A09D-7F65-4008-8B93-8B2FC63AF123}" dt="2023-10-11T08:29:14.505" v="33" actId="2696"/>
        <pc:sldMasterMkLst>
          <pc:docMk/>
          <pc:sldMasterMk cId="1716027656" sldId="2147483694"/>
        </pc:sldMasterMkLst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297784060" sldId="2147483695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1486470591" sldId="2147483696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3875962562" sldId="2147483697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3222090754" sldId="2147483698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783490459" sldId="2147483699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1311830829" sldId="2147483700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1774138927" sldId="2147483701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2252070241" sldId="2147483702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912369351" sldId="2147483703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4229883552" sldId="2147483704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395288037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6A8D6-B4A2-4210-BBD5-A0302AD21E9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97B07-C843-4E1E-9E96-CA5B9A64665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26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7B07-C843-4E1E-9E96-CA5B9A646651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89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7B07-C843-4E1E-9E96-CA5B9A646651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7B07-C843-4E1E-9E96-CA5B9A646651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42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15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48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65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54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347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52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825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15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66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394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39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101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8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672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592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92AD-D49C-4213-966F-E4A19BDBCDD8}" type="datetimeFigureOut">
              <a:rPr lang="it-IT" smtClean="0"/>
              <a:t>02/02/2024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DF9B74-F8B4-48EC-A59D-6260906F3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lgar.it/" TargetMode="External"/><Relationship Id="rId4" Type="http://schemas.openxmlformats.org/officeDocument/2006/relationships/hyperlink" Target="mailto:progettosalute@falgar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vestiti, persona, inverno&#10;&#10;Descrizione generata automaticamente">
            <a:extLst>
              <a:ext uri="{FF2B5EF4-FFF2-40B4-BE49-F238E27FC236}">
                <a16:creationId xmlns:a16="http://schemas.microsoft.com/office/drawing/2014/main" id="{9807E64F-1CBD-D8BB-EB16-8CEAB36EF6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1794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F73D3C5-18EE-42EF-E594-7BB73813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9" y="377665"/>
            <a:ext cx="9852476" cy="106320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WELFARE AZIENDALE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tra opportunità e impegno sociale.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200" dirty="0"/>
            </a:br>
            <a:r>
              <a:rPr lang="it-IT" sz="3100" dirty="0">
                <a:solidFill>
                  <a:schemeClr val="accent1">
                    <a:lumMod val="50000"/>
                  </a:schemeClr>
                </a:solidFill>
              </a:rPr>
              <a:t>«Un patto di integrazione per la crescita, l’aumento della produttività e del profitto aziendale, da ottenere </a:t>
            </a:r>
            <a:r>
              <a:rPr lang="it-IT" sz="3100" b="1" dirty="0">
                <a:solidFill>
                  <a:schemeClr val="accent1">
                    <a:lumMod val="50000"/>
                  </a:schemeClr>
                </a:solidFill>
              </a:rPr>
              <a:t>attraverso il benessere e la soddisfazione dei dipendenti</a:t>
            </a:r>
            <a:r>
              <a:rPr lang="it-IT" sz="31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br>
              <a:rPr lang="it-IT" sz="31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8B3B0D-04AD-43A8-F210-842D5C86C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19" y="6170772"/>
            <a:ext cx="1350694" cy="7062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114CB5-4767-8192-B073-DDEDD98EC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0" y="3251325"/>
            <a:ext cx="4619018" cy="31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473" y="2155651"/>
            <a:ext cx="243656" cy="1287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901"/>
              </a:lnSpc>
            </a:pP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P</a:t>
            </a:r>
            <a:r>
              <a:rPr sz="1906" spc="-23" dirty="0">
                <a:solidFill>
                  <a:srgbClr val="00008F"/>
                </a:solidFill>
                <a:latin typeface="Calibri"/>
                <a:cs typeface="Calibri"/>
              </a:rPr>
              <a:t>R</a:t>
            </a:r>
            <a:r>
              <a:rPr sz="1906" spc="-54" dirty="0">
                <a:solidFill>
                  <a:srgbClr val="00008F"/>
                </a:solidFill>
                <a:latin typeface="Calibri"/>
                <a:cs typeface="Calibri"/>
              </a:rPr>
              <a:t>O</a:t>
            </a: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T</a:t>
            </a:r>
            <a:r>
              <a:rPr sz="1906" spc="-27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r>
              <a:rPr sz="1906" spc="5" dirty="0">
                <a:solidFill>
                  <a:srgbClr val="00008F"/>
                </a:solidFill>
                <a:latin typeface="Calibri"/>
                <a:cs typeface="Calibri"/>
              </a:rPr>
              <a:t>C</a:t>
            </a: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TI</a:t>
            </a:r>
            <a:r>
              <a:rPr sz="1906" dirty="0">
                <a:solidFill>
                  <a:srgbClr val="00008F"/>
                </a:solidFill>
                <a:latin typeface="Calibri"/>
                <a:cs typeface="Calibri"/>
              </a:rPr>
              <a:t>ON</a:t>
            </a:r>
            <a:endParaRPr sz="1906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4531" y="2157812"/>
            <a:ext cx="1702974" cy="3055556"/>
          </a:xfrm>
          <a:custGeom>
            <a:avLst/>
            <a:gdLst/>
            <a:ahLst/>
            <a:cxnLst/>
            <a:rect l="l" t="t" r="r" b="b"/>
            <a:pathLst>
              <a:path w="1876425" h="3366770">
                <a:moveTo>
                  <a:pt x="1876043" y="3366515"/>
                </a:moveTo>
                <a:lnTo>
                  <a:pt x="1876043" y="0"/>
                </a:lnTo>
                <a:lnTo>
                  <a:pt x="0" y="0"/>
                </a:lnTo>
                <a:lnTo>
                  <a:pt x="0" y="3366515"/>
                </a:lnTo>
                <a:lnTo>
                  <a:pt x="1876043" y="3366515"/>
                </a:lnTo>
                <a:close/>
              </a:path>
            </a:pathLst>
          </a:custGeom>
          <a:solidFill>
            <a:srgbClr val="307ED9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4" name="object 4"/>
          <p:cNvSpPr txBox="1"/>
          <p:nvPr/>
        </p:nvSpPr>
        <p:spPr>
          <a:xfrm>
            <a:off x="2052092" y="2308251"/>
            <a:ext cx="911710" cy="1005863"/>
          </a:xfrm>
          <a:prstGeom prst="rect">
            <a:avLst/>
          </a:prstGeom>
        </p:spPr>
        <p:txBody>
          <a:bodyPr vert="horz" wrap="square" lIns="0" tIns="31697" rIns="0" bIns="0" rtlCol="0">
            <a:spAutoFit/>
          </a:bodyPr>
          <a:lstStyle/>
          <a:p>
            <a:pPr marL="229954" indent="-219004">
              <a:spcBef>
                <a:spcPts val="250"/>
              </a:spcBef>
              <a:buFont typeface="Wingdings"/>
              <a:buChar char=""/>
              <a:tabLst>
                <a:tab pos="230530" algn="l"/>
              </a:tabLst>
            </a:pPr>
            <a:r>
              <a:rPr sz="1679" spc="-32" dirty="0">
                <a:solidFill>
                  <a:srgbClr val="FFFFFF"/>
                </a:solidFill>
                <a:latin typeface="Calibri"/>
                <a:cs typeface="Calibri"/>
              </a:rPr>
              <a:t>T.C.M.</a:t>
            </a:r>
            <a:endParaRPr sz="1679" dirty="0">
              <a:latin typeface="Calibri"/>
              <a:cs typeface="Calibri"/>
            </a:endParaRPr>
          </a:p>
          <a:p>
            <a:pPr marL="229954" indent="-219004">
              <a:spcBef>
                <a:spcPts val="163"/>
              </a:spcBef>
              <a:buFont typeface="Wingdings"/>
              <a:buChar char=""/>
              <a:tabLst>
                <a:tab pos="230530" algn="l"/>
              </a:tabLst>
            </a:pPr>
            <a:r>
              <a:rPr sz="1679" spc="-54" dirty="0">
                <a:solidFill>
                  <a:srgbClr val="FFFFFF"/>
                </a:solidFill>
                <a:latin typeface="Calibri"/>
                <a:cs typeface="Calibri"/>
              </a:rPr>
              <a:t>L.T.C.</a:t>
            </a:r>
            <a:endParaRPr sz="1679" dirty="0">
              <a:latin typeface="Calibri"/>
              <a:cs typeface="Calibri"/>
            </a:endParaRPr>
          </a:p>
          <a:p>
            <a:pPr marL="11527" marR="4611">
              <a:lnSpc>
                <a:spcPct val="107100"/>
              </a:lnSpc>
              <a:spcBef>
                <a:spcPts val="113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7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1271" spc="-2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LAVORATORI</a:t>
            </a:r>
            <a:endParaRPr sz="1271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2092" y="3847394"/>
            <a:ext cx="1247695" cy="955956"/>
          </a:xfrm>
          <a:prstGeom prst="rect">
            <a:avLst/>
          </a:prstGeom>
        </p:spPr>
        <p:txBody>
          <a:bodyPr vert="horz" wrap="square" lIns="0" tIns="36883" rIns="0" bIns="0" rtlCol="0">
            <a:spAutoFit/>
          </a:bodyPr>
          <a:lstStyle/>
          <a:p>
            <a:pPr marL="102586" marR="4611" indent="-91636">
              <a:lnSpc>
                <a:spcPts val="1870"/>
              </a:lnSpc>
              <a:spcBef>
                <a:spcPts val="290"/>
              </a:spcBef>
              <a:buSzPct val="94594"/>
              <a:buFont typeface="Wingdings"/>
              <a:buChar char=""/>
              <a:tabLst>
                <a:tab pos="182119" algn="l"/>
              </a:tabLst>
            </a:pPr>
            <a:r>
              <a:rPr sz="1679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79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79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79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79" spc="-1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79" spc="5" dirty="0">
                <a:solidFill>
                  <a:srgbClr val="FFFFFF"/>
                </a:solidFill>
                <a:latin typeface="Calibri"/>
                <a:cs typeface="Calibri"/>
              </a:rPr>
              <a:t>TURE  KEY-MAN</a:t>
            </a:r>
            <a:endParaRPr sz="1679" dirty="0">
              <a:latin typeface="Calibri"/>
              <a:cs typeface="Calibri"/>
            </a:endParaRPr>
          </a:p>
          <a:p>
            <a:pPr marL="11527" marR="291621">
              <a:lnSpc>
                <a:spcPct val="107100"/>
              </a:lnSpc>
              <a:spcBef>
                <a:spcPts val="73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 </a:t>
            </a: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271" spc="-9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271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127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7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7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71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52092" y="919081"/>
            <a:ext cx="1470627" cy="1146622"/>
            <a:chOff x="486232" y="1621731"/>
            <a:chExt cx="895985" cy="7969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655" y="1629156"/>
              <a:ext cx="880872" cy="7818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3657" y="1629155"/>
              <a:ext cx="881380" cy="782320"/>
            </a:xfrm>
            <a:custGeom>
              <a:avLst/>
              <a:gdLst/>
              <a:ahLst/>
              <a:cxnLst/>
              <a:rect l="l" t="t" r="r" b="b"/>
              <a:pathLst>
                <a:path w="881380" h="782319">
                  <a:moveTo>
                    <a:pt x="0" y="0"/>
                  </a:moveTo>
                  <a:lnTo>
                    <a:pt x="0" y="781811"/>
                  </a:lnTo>
                  <a:lnTo>
                    <a:pt x="880871" y="781811"/>
                  </a:lnTo>
                  <a:lnTo>
                    <a:pt x="880871" y="0"/>
                  </a:lnTo>
                  <a:lnTo>
                    <a:pt x="0" y="0"/>
                  </a:lnTo>
                  <a:close/>
                </a:path>
              </a:pathLst>
            </a:custGeom>
            <a:ln w="14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93181" y="2218045"/>
            <a:ext cx="243656" cy="7595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901"/>
              </a:lnSpc>
            </a:pPr>
            <a:r>
              <a:rPr sz="1906" spc="-18" dirty="0">
                <a:solidFill>
                  <a:srgbClr val="00008F"/>
                </a:solidFill>
                <a:latin typeface="Calibri"/>
                <a:cs typeface="Calibri"/>
              </a:rPr>
              <a:t>S</a:t>
            </a: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r>
              <a:rPr sz="1906" spc="-41" dirty="0">
                <a:solidFill>
                  <a:srgbClr val="00008F"/>
                </a:solidFill>
                <a:latin typeface="Calibri"/>
                <a:cs typeface="Calibri"/>
              </a:rPr>
              <a:t>L</a:t>
            </a: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UT</a:t>
            </a:r>
            <a:r>
              <a:rPr sz="1906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endParaRPr sz="1906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74341" y="2184553"/>
            <a:ext cx="1539880" cy="3056709"/>
          </a:xfrm>
          <a:custGeom>
            <a:avLst/>
            <a:gdLst/>
            <a:ahLst/>
            <a:cxnLst/>
            <a:rect l="l" t="t" r="r" b="b"/>
            <a:pathLst>
              <a:path w="1696720" h="3368040">
                <a:moveTo>
                  <a:pt x="1696211" y="3368039"/>
                </a:moveTo>
                <a:lnTo>
                  <a:pt x="1696211" y="0"/>
                </a:lnTo>
                <a:lnTo>
                  <a:pt x="0" y="0"/>
                </a:lnTo>
                <a:lnTo>
                  <a:pt x="0" y="3368039"/>
                </a:lnTo>
                <a:lnTo>
                  <a:pt x="1696211" y="336803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11" name="object 11"/>
          <p:cNvSpPr txBox="1"/>
          <p:nvPr/>
        </p:nvSpPr>
        <p:spPr>
          <a:xfrm>
            <a:off x="4158596" y="2272013"/>
            <a:ext cx="1178539" cy="1690289"/>
          </a:xfrm>
          <a:prstGeom prst="rect">
            <a:avLst/>
          </a:prstGeom>
        </p:spPr>
        <p:txBody>
          <a:bodyPr vert="horz" wrap="square" lIns="0" tIns="32848" rIns="0" bIns="0" rtlCol="0">
            <a:spAutoFit/>
          </a:bodyPr>
          <a:lstStyle/>
          <a:p>
            <a:pPr marL="193646" marR="4611" indent="-175779">
              <a:lnSpc>
                <a:spcPct val="92700"/>
              </a:lnSpc>
              <a:spcBef>
                <a:spcPts val="258"/>
              </a:spcBef>
              <a:buSzPct val="94594"/>
              <a:buFont typeface="Wingdings"/>
              <a:buChar char=""/>
              <a:tabLst>
                <a:tab pos="194222" algn="l"/>
              </a:tabLst>
            </a:pP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R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IM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B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O</a:t>
            </a:r>
            <a:r>
              <a:rPr sz="1679" spc="-14" dirty="0">
                <a:solidFill>
                  <a:srgbClr val="00008F"/>
                </a:solidFill>
                <a:latin typeface="Calibri"/>
                <a:cs typeface="Calibri"/>
              </a:rPr>
              <a:t>R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SO  SPESE 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MEDICHE</a:t>
            </a:r>
            <a:endParaRPr sz="1679" dirty="0">
              <a:latin typeface="Calibri"/>
              <a:cs typeface="Calibri"/>
            </a:endParaRPr>
          </a:p>
          <a:p>
            <a:pPr marL="193646" marR="175779" indent="-175779">
              <a:lnSpc>
                <a:spcPts val="1861"/>
              </a:lnSpc>
              <a:spcBef>
                <a:spcPts val="354"/>
              </a:spcBef>
              <a:buSzPct val="94594"/>
              <a:buFont typeface="Wingdings"/>
              <a:buChar char=""/>
              <a:tabLst>
                <a:tab pos="194222" algn="l"/>
              </a:tabLst>
            </a:pP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SERVIZI 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S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N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I</a:t>
            </a:r>
            <a:r>
              <a:rPr sz="1679" spc="-123" dirty="0">
                <a:solidFill>
                  <a:srgbClr val="00008F"/>
                </a:solidFill>
                <a:latin typeface="Calibri"/>
                <a:cs typeface="Calibri"/>
              </a:rPr>
              <a:t>T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ARI</a:t>
            </a:r>
            <a:endParaRPr sz="1679" dirty="0">
              <a:latin typeface="Calibri"/>
              <a:cs typeface="Calibri"/>
            </a:endParaRPr>
          </a:p>
          <a:p>
            <a:pPr marL="11527" marR="270873">
              <a:lnSpc>
                <a:spcPts val="1407"/>
              </a:lnSpc>
              <a:spcBef>
                <a:spcPts val="331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7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</a:t>
            </a:r>
            <a:r>
              <a:rPr sz="127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1271" spc="-2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LAVORATORI</a:t>
            </a:r>
            <a:endParaRPr sz="1271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8596" y="4198708"/>
            <a:ext cx="1073075" cy="754135"/>
          </a:xfrm>
          <a:prstGeom prst="rect">
            <a:avLst/>
          </a:prstGeom>
        </p:spPr>
        <p:txBody>
          <a:bodyPr vert="horz" wrap="square" lIns="0" tIns="32848" rIns="0" bIns="0" rtlCol="0">
            <a:spAutoFit/>
          </a:bodyPr>
          <a:lstStyle/>
          <a:p>
            <a:pPr marL="11527" marR="4611">
              <a:lnSpc>
                <a:spcPct val="92700"/>
              </a:lnSpc>
              <a:spcBef>
                <a:spcPts val="258"/>
              </a:spcBef>
            </a:pP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TRAMITE 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CASSA DI 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SS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IS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TE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N</a:t>
            </a:r>
            <a:r>
              <a:rPr sz="1679" spc="-5" dirty="0">
                <a:solidFill>
                  <a:srgbClr val="00008F"/>
                </a:solidFill>
                <a:latin typeface="Calibri"/>
                <a:cs typeface="Calibri"/>
              </a:rPr>
              <a:t>Z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endParaRPr sz="1679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11991" y="953037"/>
            <a:ext cx="1377439" cy="1117446"/>
            <a:chOff x="2897197" y="1629351"/>
            <a:chExt cx="871855" cy="76327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4622" y="1636776"/>
              <a:ext cx="856488" cy="7482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04622" y="1636775"/>
              <a:ext cx="856615" cy="748665"/>
            </a:xfrm>
            <a:custGeom>
              <a:avLst/>
              <a:gdLst/>
              <a:ahLst/>
              <a:cxnLst/>
              <a:rect l="l" t="t" r="r" b="b"/>
              <a:pathLst>
                <a:path w="856614" h="748664">
                  <a:moveTo>
                    <a:pt x="0" y="0"/>
                  </a:moveTo>
                  <a:lnTo>
                    <a:pt x="0" y="748283"/>
                  </a:lnTo>
                  <a:lnTo>
                    <a:pt x="856487" y="748283"/>
                  </a:lnTo>
                  <a:lnTo>
                    <a:pt x="856487" y="0"/>
                  </a:lnTo>
                  <a:lnTo>
                    <a:pt x="0" y="0"/>
                  </a:lnTo>
                  <a:close/>
                </a:path>
              </a:pathLst>
            </a:custGeom>
            <a:ln w="14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41049" y="2184553"/>
            <a:ext cx="243656" cy="12695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901"/>
              </a:lnSpc>
            </a:pPr>
            <a:r>
              <a:rPr sz="1906" spc="-9" dirty="0">
                <a:solidFill>
                  <a:srgbClr val="00008F"/>
                </a:solidFill>
                <a:latin typeface="Calibri"/>
                <a:cs typeface="Calibri"/>
              </a:rPr>
              <a:t>PREVIDENZA</a:t>
            </a:r>
            <a:endParaRPr sz="1906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86669" y="2184553"/>
            <a:ext cx="1595205" cy="3056709"/>
          </a:xfrm>
          <a:custGeom>
            <a:avLst/>
            <a:gdLst/>
            <a:ahLst/>
            <a:cxnLst/>
            <a:rect l="l" t="t" r="r" b="b"/>
            <a:pathLst>
              <a:path w="1757679" h="3368040">
                <a:moveTo>
                  <a:pt x="1757171" y="3368039"/>
                </a:moveTo>
                <a:lnTo>
                  <a:pt x="1757171" y="0"/>
                </a:lnTo>
                <a:lnTo>
                  <a:pt x="0" y="0"/>
                </a:lnTo>
                <a:lnTo>
                  <a:pt x="0" y="3368039"/>
                </a:lnTo>
                <a:lnTo>
                  <a:pt x="1757171" y="3368039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18" name="object 18"/>
          <p:cNvSpPr txBox="1"/>
          <p:nvPr/>
        </p:nvSpPr>
        <p:spPr>
          <a:xfrm>
            <a:off x="6229135" y="2276163"/>
            <a:ext cx="1365261" cy="955956"/>
          </a:xfrm>
          <a:prstGeom prst="rect">
            <a:avLst/>
          </a:prstGeom>
        </p:spPr>
        <p:txBody>
          <a:bodyPr vert="horz" wrap="square" lIns="0" tIns="36883" rIns="0" bIns="0" rtlCol="0">
            <a:spAutoFit/>
          </a:bodyPr>
          <a:lstStyle/>
          <a:p>
            <a:pPr marL="193646" marR="4611" indent="-182695">
              <a:lnSpc>
                <a:spcPts val="1870"/>
              </a:lnSpc>
              <a:spcBef>
                <a:spcPts val="290"/>
              </a:spcBef>
              <a:buFont typeface="Wingdings"/>
              <a:buChar char=""/>
              <a:tabLst>
                <a:tab pos="194222" algn="l"/>
              </a:tabLst>
            </a:pP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PREVIDENZA </a:t>
            </a:r>
            <a:r>
              <a:rPr sz="1679" spc="-368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I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N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</a:t>
            </a:r>
            <a:r>
              <a:rPr sz="1679" spc="-18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G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R</a:t>
            </a:r>
            <a:r>
              <a:rPr sz="1679" spc="-127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TI</a:t>
            </a:r>
            <a:r>
              <a:rPr sz="1679" spc="-64" dirty="0">
                <a:solidFill>
                  <a:srgbClr val="00008F"/>
                </a:solidFill>
                <a:latin typeface="Calibri"/>
                <a:cs typeface="Calibri"/>
              </a:rPr>
              <a:t>V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endParaRPr sz="1679" dirty="0">
              <a:latin typeface="Calibri"/>
              <a:cs typeface="Calibri"/>
            </a:endParaRPr>
          </a:p>
          <a:p>
            <a:pPr marL="11527" marR="457603">
              <a:lnSpc>
                <a:spcPct val="107100"/>
              </a:lnSpc>
              <a:spcBef>
                <a:spcPts val="73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7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</a:t>
            </a:r>
            <a:r>
              <a:rPr sz="127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1271" spc="-2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LAVORATORI</a:t>
            </a:r>
            <a:endParaRPr sz="1271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9136" y="3482249"/>
            <a:ext cx="1088635" cy="1482905"/>
          </a:xfrm>
          <a:prstGeom prst="rect">
            <a:avLst/>
          </a:prstGeom>
        </p:spPr>
        <p:txBody>
          <a:bodyPr vert="horz" wrap="square" lIns="0" tIns="38036" rIns="0" bIns="0" rtlCol="0">
            <a:spAutoFit/>
          </a:bodyPr>
          <a:lstStyle/>
          <a:p>
            <a:pPr marL="193646" marR="4611" indent="-182695">
              <a:lnSpc>
                <a:spcPts val="1861"/>
              </a:lnSpc>
              <a:spcBef>
                <a:spcPts val="300"/>
              </a:spcBef>
              <a:buFont typeface="Wingdings"/>
              <a:buChar char=""/>
              <a:tabLst>
                <a:tab pos="194222" algn="l"/>
              </a:tabLst>
            </a:pP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G</a:t>
            </a:r>
            <a:r>
              <a:rPr sz="1679" spc="-18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S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TIONE  </a:t>
            </a:r>
            <a:r>
              <a:rPr sz="1679" spc="-50" dirty="0">
                <a:solidFill>
                  <a:srgbClr val="00008F"/>
                </a:solidFill>
                <a:latin typeface="Calibri"/>
                <a:cs typeface="Calibri"/>
              </a:rPr>
              <a:t>T.F.R.</a:t>
            </a:r>
            <a:endParaRPr sz="1679" dirty="0">
              <a:latin typeface="Calibri"/>
              <a:cs typeface="Calibri"/>
            </a:endParaRPr>
          </a:p>
          <a:p>
            <a:pPr marL="193646" marR="4611" indent="-182695">
              <a:lnSpc>
                <a:spcPts val="1861"/>
              </a:lnSpc>
              <a:spcBef>
                <a:spcPts val="318"/>
              </a:spcBef>
              <a:buFont typeface="Wingdings"/>
              <a:buChar char=""/>
              <a:tabLst>
                <a:tab pos="194222" algn="l"/>
              </a:tabLst>
            </a:pP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G</a:t>
            </a:r>
            <a:r>
              <a:rPr sz="1679" spc="-18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S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TIONE  </a:t>
            </a:r>
            <a:r>
              <a:rPr sz="1679" spc="-54" dirty="0">
                <a:solidFill>
                  <a:srgbClr val="00008F"/>
                </a:solidFill>
                <a:latin typeface="Calibri"/>
                <a:cs typeface="Calibri"/>
              </a:rPr>
              <a:t>T.F.M.</a:t>
            </a:r>
            <a:endParaRPr sz="1679" dirty="0">
              <a:latin typeface="Calibri"/>
              <a:cs typeface="Calibri"/>
            </a:endParaRPr>
          </a:p>
          <a:p>
            <a:pPr marL="11527" marR="132555">
              <a:lnSpc>
                <a:spcPct val="107100"/>
              </a:lnSpc>
              <a:spcBef>
                <a:spcPts val="82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 </a:t>
            </a: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271" spc="-9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271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127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7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7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71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96761" y="919081"/>
            <a:ext cx="1297636" cy="1139707"/>
            <a:chOff x="4933261" y="1623255"/>
            <a:chExt cx="843915" cy="77406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686" y="1630679"/>
              <a:ext cx="829055" cy="7589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0686" y="1630679"/>
              <a:ext cx="829310" cy="759460"/>
            </a:xfrm>
            <a:custGeom>
              <a:avLst/>
              <a:gdLst/>
              <a:ahLst/>
              <a:cxnLst/>
              <a:rect l="l" t="t" r="r" b="b"/>
              <a:pathLst>
                <a:path w="829310" h="759460">
                  <a:moveTo>
                    <a:pt x="0" y="0"/>
                  </a:moveTo>
                  <a:lnTo>
                    <a:pt x="0" y="758951"/>
                  </a:lnTo>
                  <a:lnTo>
                    <a:pt x="829055" y="758951"/>
                  </a:lnTo>
                  <a:lnTo>
                    <a:pt x="829055" y="0"/>
                  </a:lnTo>
                  <a:lnTo>
                    <a:pt x="0" y="0"/>
                  </a:lnTo>
                  <a:close/>
                </a:path>
              </a:pathLst>
            </a:custGeom>
            <a:ln w="14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04752" y="2198680"/>
            <a:ext cx="243656" cy="18712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901"/>
              </a:lnSpc>
            </a:pP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FLEXIBLE</a:t>
            </a:r>
            <a:r>
              <a:rPr sz="1906" spc="-32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906" spc="-9" dirty="0">
                <a:solidFill>
                  <a:srgbClr val="00008F"/>
                </a:solidFill>
                <a:latin typeface="Calibri"/>
                <a:cs typeface="Calibri"/>
              </a:rPr>
              <a:t>BENEFITS</a:t>
            </a:r>
            <a:endParaRPr sz="1906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14058" y="2192576"/>
            <a:ext cx="2066621" cy="3077455"/>
          </a:xfrm>
          <a:custGeom>
            <a:avLst/>
            <a:gdLst/>
            <a:ahLst/>
            <a:cxnLst/>
            <a:rect l="l" t="t" r="r" b="b"/>
            <a:pathLst>
              <a:path w="2277109" h="3390900">
                <a:moveTo>
                  <a:pt x="2276855" y="3390899"/>
                </a:moveTo>
                <a:lnTo>
                  <a:pt x="2276855" y="0"/>
                </a:lnTo>
                <a:lnTo>
                  <a:pt x="0" y="0"/>
                </a:lnTo>
                <a:lnTo>
                  <a:pt x="0" y="3390899"/>
                </a:lnTo>
                <a:lnTo>
                  <a:pt x="2276855" y="3390899"/>
                </a:lnTo>
                <a:close/>
              </a:path>
            </a:pathLst>
          </a:custGeom>
          <a:solidFill>
            <a:srgbClr val="E15062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25" name="object 25"/>
          <p:cNvSpPr txBox="1"/>
          <p:nvPr/>
        </p:nvSpPr>
        <p:spPr>
          <a:xfrm>
            <a:off x="8514058" y="2254034"/>
            <a:ext cx="1815353" cy="2484139"/>
          </a:xfrm>
          <a:prstGeom prst="rect">
            <a:avLst/>
          </a:prstGeom>
        </p:spPr>
        <p:txBody>
          <a:bodyPr vert="horz" wrap="square" lIns="0" tIns="22476" rIns="0" bIns="0" rtlCol="0">
            <a:spAutoFit/>
          </a:bodyPr>
          <a:lstStyle/>
          <a:p>
            <a:pPr marL="239175" marR="159066" indent="-228225" algn="just">
              <a:lnSpc>
                <a:spcPct val="94600"/>
              </a:lnSpc>
              <a:spcBef>
                <a:spcPts val="177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109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82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271" spc="-23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09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09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113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RT</a:t>
            </a:r>
            <a:r>
              <a:rPr sz="1271" spc="-13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64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271" spc="-100" dirty="0">
                <a:solidFill>
                  <a:srgbClr val="FFFFFF"/>
                </a:solidFill>
                <a:latin typeface="Tahoma"/>
                <a:cs typeface="Tahoma"/>
              </a:rPr>
              <a:t>VIAGGI)</a:t>
            </a:r>
            <a:endParaRPr sz="1271" dirty="0">
              <a:latin typeface="Tahoma"/>
              <a:cs typeface="Tahoma"/>
            </a:endParaRPr>
          </a:p>
          <a:p>
            <a:pPr marL="239175" marR="256465" indent="-228225">
              <a:lnSpc>
                <a:spcPts val="1452"/>
              </a:lnSpc>
              <a:spcBef>
                <a:spcPts val="445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1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1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spc="-68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271" dirty="0">
              <a:latin typeface="Tahoma"/>
              <a:cs typeface="Tahoma"/>
            </a:endParaRPr>
          </a:p>
          <a:p>
            <a:pPr marL="239175" marR="360780" indent="-228225">
              <a:lnSpc>
                <a:spcPts val="1452"/>
              </a:lnSpc>
              <a:spcBef>
                <a:spcPts val="408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1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SS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spc="-68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271" dirty="0">
              <a:latin typeface="Tahoma"/>
              <a:cs typeface="Tahoma"/>
            </a:endParaRPr>
          </a:p>
          <a:p>
            <a:pPr marL="239175" marR="99128" indent="-228225">
              <a:lnSpc>
                <a:spcPct val="94600"/>
              </a:lnSpc>
              <a:spcBef>
                <a:spcPts val="377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RIMBORSO 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dirty="0">
                <a:solidFill>
                  <a:srgbClr val="FFFFFF"/>
                </a:solidFill>
                <a:latin typeface="Tahoma"/>
                <a:cs typeface="Tahoma"/>
              </a:rPr>
              <a:t>BB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6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ZZ</a:t>
            </a:r>
            <a:r>
              <a:rPr sz="1271" spc="-127" dirty="0">
                <a:solidFill>
                  <a:srgbClr val="FFFFFF"/>
                </a:solidFill>
                <a:latin typeface="Tahoma"/>
                <a:cs typeface="Tahoma"/>
              </a:rPr>
              <a:t>I  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PUBBLICI</a:t>
            </a:r>
            <a:endParaRPr sz="1271" dirty="0">
              <a:latin typeface="Tahoma"/>
              <a:cs typeface="Tahoma"/>
            </a:endParaRPr>
          </a:p>
          <a:p>
            <a:pPr marL="239175" marR="4611" indent="-228225">
              <a:lnSpc>
                <a:spcPts val="1434"/>
              </a:lnSpc>
              <a:spcBef>
                <a:spcPts val="462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VOUCHER </a:t>
            </a:r>
            <a:r>
              <a:rPr sz="127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113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271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/S</a:t>
            </a:r>
            <a:r>
              <a:rPr sz="1271" spc="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271" spc="-103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271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27475" y="4866757"/>
            <a:ext cx="1779046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7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 DEI</a:t>
            </a:r>
            <a:r>
              <a:rPr sz="127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LAVORATORI</a:t>
            </a:r>
            <a:endParaRPr sz="1271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774952" y="814372"/>
            <a:ext cx="1422115" cy="1233094"/>
            <a:chOff x="7536253" y="1630875"/>
            <a:chExt cx="786130" cy="70104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678" y="1638299"/>
              <a:ext cx="771144" cy="6858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543678" y="1638299"/>
              <a:ext cx="771525" cy="685800"/>
            </a:xfrm>
            <a:custGeom>
              <a:avLst/>
              <a:gdLst/>
              <a:ahLst/>
              <a:cxnLst/>
              <a:rect l="l" t="t" r="r" b="b"/>
              <a:pathLst>
                <a:path w="771525" h="685800">
                  <a:moveTo>
                    <a:pt x="0" y="0"/>
                  </a:moveTo>
                  <a:lnTo>
                    <a:pt x="0" y="685799"/>
                  </a:lnTo>
                  <a:lnTo>
                    <a:pt x="771143" y="685799"/>
                  </a:lnTo>
                  <a:lnTo>
                    <a:pt x="771143" y="0"/>
                  </a:lnTo>
                  <a:lnTo>
                    <a:pt x="0" y="0"/>
                  </a:lnTo>
                  <a:close/>
                </a:path>
              </a:pathLst>
            </a:custGeom>
            <a:ln w="14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65915" y="6064415"/>
            <a:ext cx="10168347" cy="232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831" rIns="0" bIns="0" rtlCol="0">
            <a:spAutoFit/>
          </a:bodyPr>
          <a:lstStyle/>
          <a:p>
            <a:pPr marL="11527">
              <a:spcBef>
                <a:spcPts val="109"/>
              </a:spcBef>
            </a:pPr>
            <a:r>
              <a:rPr lang="it-IT" sz="1400" spc="-27" dirty="0">
                <a:solidFill>
                  <a:srgbClr val="002060"/>
                </a:solidFill>
                <a:latin typeface="Tahoma"/>
                <a:cs typeface="Tahoma"/>
              </a:rPr>
              <a:t>    </a:t>
            </a:r>
            <a:r>
              <a:rPr sz="1400" spc="-27" dirty="0">
                <a:solidFill>
                  <a:srgbClr val="002060"/>
                </a:solidFill>
                <a:latin typeface="Tahoma"/>
                <a:cs typeface="Tahoma"/>
              </a:rPr>
              <a:t>N.B.</a:t>
            </a:r>
            <a:r>
              <a:rPr sz="1400" spc="-109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002060"/>
                </a:solidFill>
                <a:latin typeface="Tahoma"/>
                <a:cs typeface="Tahoma"/>
              </a:rPr>
              <a:t>LE</a:t>
            </a:r>
            <a:r>
              <a:rPr sz="1400" spc="-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002060"/>
                </a:solidFill>
                <a:latin typeface="Tahoma"/>
                <a:cs typeface="Tahoma"/>
              </a:rPr>
              <a:t>REGOLE</a:t>
            </a:r>
            <a:r>
              <a:rPr sz="1400" spc="-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4" dirty="0">
                <a:solidFill>
                  <a:srgbClr val="002060"/>
                </a:solidFill>
                <a:latin typeface="Tahoma"/>
                <a:cs typeface="Tahoma"/>
              </a:rPr>
              <a:t>FISCALI</a:t>
            </a:r>
            <a:r>
              <a:rPr sz="1400" spc="-82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4" dirty="0">
                <a:solidFill>
                  <a:srgbClr val="002060"/>
                </a:solidFill>
                <a:latin typeface="Tahoma"/>
                <a:cs typeface="Tahoma"/>
              </a:rPr>
              <a:t>(MODALITÀ-PLATEA-LIMITI),</a:t>
            </a:r>
            <a:r>
              <a:rPr sz="1400" spc="-77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41" dirty="0">
                <a:solidFill>
                  <a:srgbClr val="002060"/>
                </a:solidFill>
                <a:latin typeface="Tahoma"/>
                <a:cs typeface="Tahoma"/>
              </a:rPr>
              <a:t>ED</a:t>
            </a:r>
            <a:r>
              <a:rPr sz="1400" spc="-11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118" dirty="0">
                <a:solidFill>
                  <a:srgbClr val="002060"/>
                </a:solidFill>
                <a:latin typeface="Tahoma"/>
                <a:cs typeface="Tahoma"/>
              </a:rPr>
              <a:t>I</a:t>
            </a:r>
            <a:r>
              <a:rPr sz="1400" spc="-10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9" dirty="0">
                <a:solidFill>
                  <a:srgbClr val="002060"/>
                </a:solidFill>
                <a:latin typeface="Tahoma"/>
                <a:cs typeface="Tahoma"/>
              </a:rPr>
              <a:t>RELATIVI</a:t>
            </a:r>
            <a:r>
              <a:rPr sz="1400" spc="-10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4" dirty="0">
                <a:solidFill>
                  <a:srgbClr val="002060"/>
                </a:solidFill>
                <a:latin typeface="Tahoma"/>
                <a:cs typeface="Tahoma"/>
              </a:rPr>
              <a:t>VANTAGGI,</a:t>
            </a:r>
            <a:r>
              <a:rPr sz="1400" spc="-86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9" dirty="0">
                <a:solidFill>
                  <a:srgbClr val="002060"/>
                </a:solidFill>
                <a:latin typeface="Tahoma"/>
                <a:cs typeface="Tahoma"/>
              </a:rPr>
              <a:t>VARIANO</a:t>
            </a:r>
            <a:r>
              <a:rPr sz="1400" spc="-86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002060"/>
                </a:solidFill>
                <a:latin typeface="Tahoma"/>
                <a:cs typeface="Tahoma"/>
              </a:rPr>
              <a:t>PER</a:t>
            </a:r>
            <a:r>
              <a:rPr sz="1400" spc="-9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002060"/>
                </a:solidFill>
                <a:latin typeface="Tahoma"/>
                <a:cs typeface="Tahoma"/>
              </a:rPr>
              <a:t>LE</a:t>
            </a:r>
            <a:r>
              <a:rPr sz="1400" spc="-11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4" dirty="0">
                <a:solidFill>
                  <a:srgbClr val="002060"/>
                </a:solidFill>
                <a:latin typeface="Tahoma"/>
                <a:cs typeface="Tahoma"/>
              </a:rPr>
              <a:t>DIVERSE</a:t>
            </a:r>
            <a:r>
              <a:rPr sz="1400" spc="-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02060"/>
                </a:solidFill>
                <a:latin typeface="Tahoma"/>
                <a:cs typeface="Tahoma"/>
              </a:rPr>
              <a:t>TIPOLOGIE</a:t>
            </a:r>
            <a:r>
              <a:rPr sz="1400" spc="-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86" dirty="0">
                <a:solidFill>
                  <a:srgbClr val="002060"/>
                </a:solidFill>
                <a:latin typeface="Tahoma"/>
                <a:cs typeface="Tahoma"/>
              </a:rPr>
              <a:t>DI</a:t>
            </a:r>
            <a:r>
              <a:rPr sz="1400" spc="-10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9" dirty="0">
                <a:solidFill>
                  <a:srgbClr val="002060"/>
                </a:solidFill>
                <a:latin typeface="Tahoma"/>
                <a:cs typeface="Tahoma"/>
              </a:rPr>
              <a:t>SERVIZI</a:t>
            </a:r>
            <a:endParaRPr sz="1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704301" y="252343"/>
            <a:ext cx="7943617" cy="566218"/>
          </a:xfrm>
          <a:prstGeom prst="rect">
            <a:avLst/>
          </a:prstGeom>
        </p:spPr>
        <p:txBody>
          <a:bodyPr vert="horz" wrap="square" lIns="0" tIns="12102" rIns="0" bIns="0" rtlCol="0" anchor="t">
            <a:spAutoFit/>
          </a:bodyPr>
          <a:lstStyle/>
          <a:p>
            <a:pPr marL="11527">
              <a:spcBef>
                <a:spcPts val="95"/>
              </a:spcBef>
            </a:pPr>
            <a:r>
              <a:rPr spc="-5" dirty="0">
                <a:solidFill>
                  <a:srgbClr val="002060"/>
                </a:solidFill>
              </a:rPr>
              <a:t>Gli</a:t>
            </a:r>
            <a:r>
              <a:rPr spc="-9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ambiti</a:t>
            </a:r>
            <a:r>
              <a:rPr spc="-9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della</a:t>
            </a:r>
            <a:r>
              <a:rPr spc="-9" dirty="0">
                <a:solidFill>
                  <a:srgbClr val="002060"/>
                </a:solidFill>
              </a:rPr>
              <a:t> </a:t>
            </a:r>
            <a:r>
              <a:rPr spc="-14" dirty="0">
                <a:solidFill>
                  <a:srgbClr val="002060"/>
                </a:solidFill>
              </a:rPr>
              <a:t>nostra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consulenza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992CA954-5271-4B33-AFF7-8EB31897FD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361ED-5292-3B0E-DF6F-D0CEFB4D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80" y="215903"/>
            <a:ext cx="6424440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b="1" dirty="0"/>
              <a:t>Il percorso di consulenza  </a:t>
            </a:r>
            <a:br>
              <a:rPr lang="it-IT" b="1" dirty="0"/>
            </a:br>
            <a:r>
              <a:rPr lang="it-IT" dirty="0"/>
              <a:t>(in azienda e gratuito)</a:t>
            </a:r>
          </a:p>
        </p:txBody>
      </p:sp>
      <p:pic>
        <p:nvPicPr>
          <p:cNvPr id="8" name="Immagine 7" descr="Immagine che contiene vestiti, Viso umano, testo, persona&#10;&#10;Descrizione generata automaticamente">
            <a:extLst>
              <a:ext uri="{FF2B5EF4-FFF2-40B4-BE49-F238E27FC236}">
                <a16:creationId xmlns:a16="http://schemas.microsoft.com/office/drawing/2014/main" id="{B8285C0A-F923-8FBF-9E8C-EB0ACBCD7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0" r="-1" b="909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12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DFD749-3D5C-55A1-014D-1A0D4647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189" y="1703389"/>
            <a:ext cx="6424440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Riunione di approfondimento sul tema e valutazione interesse sul progetto.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b="1" dirty="0"/>
              <a:t>Se si decide di proseguire:</a:t>
            </a:r>
          </a:p>
          <a:p>
            <a:pPr>
              <a:lnSpc>
                <a:spcPct val="90000"/>
              </a:lnSpc>
            </a:pPr>
            <a:r>
              <a:rPr lang="it-IT" dirty="0"/>
              <a:t>Individuazione obbiettivi azienda</a:t>
            </a:r>
          </a:p>
          <a:p>
            <a:pPr>
              <a:lnSpc>
                <a:spcPct val="90000"/>
              </a:lnSpc>
            </a:pPr>
            <a:r>
              <a:rPr lang="it-IT" dirty="0"/>
              <a:t>Preparazione progetto del piano di welfare</a:t>
            </a:r>
          </a:p>
          <a:p>
            <a:pPr>
              <a:lnSpc>
                <a:spcPct val="90000"/>
              </a:lnSpc>
            </a:pPr>
            <a:r>
              <a:rPr lang="it-IT" dirty="0"/>
              <a:t>Condivisione con il consulente del lavoro/commercialista.</a:t>
            </a:r>
          </a:p>
          <a:p>
            <a:pPr>
              <a:lnSpc>
                <a:spcPct val="90000"/>
              </a:lnSpc>
            </a:pPr>
            <a:r>
              <a:rPr lang="it-IT" dirty="0"/>
              <a:t>Preparazione documentazione del piano.</a:t>
            </a:r>
          </a:p>
          <a:p>
            <a:pPr>
              <a:lnSpc>
                <a:spcPct val="90000"/>
              </a:lnSpc>
            </a:pPr>
            <a:r>
              <a:rPr lang="it-IT" dirty="0"/>
              <a:t>Definizione del piano</a:t>
            </a:r>
          </a:p>
          <a:p>
            <a:pPr>
              <a:lnSpc>
                <a:spcPct val="90000"/>
              </a:lnSpc>
            </a:pPr>
            <a:r>
              <a:rPr lang="it-IT" dirty="0"/>
              <a:t>Riunione di comunicazione ai dipendenti, per far percepire il valore dell’iniziativa (facoltativa).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9D1207-AC72-AB2C-4A91-BA8BFBEAF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  <p:sp>
        <p:nvSpPr>
          <p:cNvPr id="9" name="Rettangolo arrotondato 7">
            <a:extLst>
              <a:ext uri="{FF2B5EF4-FFF2-40B4-BE49-F238E27FC236}">
                <a16:creationId xmlns:a16="http://schemas.microsoft.com/office/drawing/2014/main" id="{1FD3D27B-F4B9-517C-2831-6629BCDDC5CD}"/>
              </a:ext>
            </a:extLst>
          </p:cNvPr>
          <p:cNvSpPr/>
          <p:nvPr/>
        </p:nvSpPr>
        <p:spPr>
          <a:xfrm>
            <a:off x="91573" y="5490860"/>
            <a:ext cx="3927977" cy="13217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39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C.S Re Umberto 67 - 10128 Torino –</a:t>
            </a: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011 5808276 – 011 5808534</a:t>
            </a: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progettosalute@falgar.it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www.falgar.it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39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2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92CA954-5271-4B33-AFF7-8EB31897F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17" y="6151722"/>
            <a:ext cx="1350694" cy="7062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7" y="4703012"/>
            <a:ext cx="6678484" cy="2042696"/>
          </a:xfrm>
          <a:prstGeom prst="rect">
            <a:avLst/>
          </a:prstGeom>
        </p:spPr>
      </p:pic>
      <p:pic>
        <p:nvPicPr>
          <p:cNvPr id="1030" name="Picture 6" descr="Welfare aziendale, il supporto psicologico - Fortune Ita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1" y="2587483"/>
            <a:ext cx="5287610" cy="35250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1017431" y="231613"/>
            <a:ext cx="9556124" cy="235587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5530">
              <a:spcBef>
                <a:spcPts val="91"/>
              </a:spcBef>
            </a:pPr>
            <a:r>
              <a:rPr sz="2400" spc="-5" dirty="0">
                <a:latin typeface="Calibri"/>
                <a:cs typeface="Calibri"/>
              </a:rPr>
              <a:t>Possiamo</a:t>
            </a:r>
            <a:r>
              <a:rPr sz="2400" dirty="0">
                <a:latin typeface="Calibri"/>
                <a:cs typeface="Calibri"/>
              </a:rPr>
              <a:t> definire</a:t>
            </a:r>
            <a:r>
              <a:rPr sz="2400" spc="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b="1" dirty="0">
                <a:latin typeface="Calibri"/>
                <a:cs typeface="Calibri"/>
              </a:rPr>
              <a:t>Welfare </a:t>
            </a:r>
            <a:r>
              <a:rPr sz="2400" b="1" spc="-5" dirty="0">
                <a:latin typeface="Calibri"/>
                <a:cs typeface="Calibri"/>
              </a:rPr>
              <a:t>aziendale</a:t>
            </a:r>
            <a:r>
              <a:rPr sz="2400" spc="-5" dirty="0">
                <a:latin typeface="Calibri"/>
                <a:cs typeface="Calibri"/>
              </a:rPr>
              <a:t>»</a:t>
            </a:r>
            <a:r>
              <a:rPr sz="2400" spc="-4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tutte quelle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scelte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conseguenti alla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contrattazione</a:t>
            </a:r>
            <a:r>
              <a:rPr sz="2400" b="1" spc="32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collettiva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lang="it-IT" sz="2400" b="1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opzioni</a:t>
            </a:r>
            <a:r>
              <a:rPr sz="2400" b="1" spc="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volontarie</a:t>
            </a:r>
            <a:r>
              <a:rPr sz="2400" b="1" spc="2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delle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singole aziende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9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volte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favorire</a:t>
            </a:r>
            <a:r>
              <a:rPr sz="2400" b="1" spc="18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il benessere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dei </a:t>
            </a:r>
            <a:r>
              <a:rPr sz="2400" b="1" spc="-5" dirty="0">
                <a:latin typeface="Calibri"/>
                <a:cs typeface="Calibri"/>
              </a:rPr>
              <a:t>lavoratori</a:t>
            </a:r>
            <a:r>
              <a:rPr sz="2400" b="1" spc="27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 delle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loro</a:t>
            </a:r>
            <a:r>
              <a:rPr sz="2400" b="1" spc="18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famiglie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1527" marR="4611">
              <a:lnSpc>
                <a:spcPct val="100299"/>
              </a:lnSpc>
              <a:spcBef>
                <a:spcPts val="962"/>
              </a:spcBef>
            </a:pPr>
            <a:r>
              <a:rPr sz="2400" b="1" dirty="0">
                <a:latin typeface="Calibri"/>
                <a:cs typeface="Calibri"/>
              </a:rPr>
              <a:t>Lo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Stato,</a:t>
            </a:r>
            <a:r>
              <a:rPr sz="2400" b="1" spc="2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sempre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più consapevole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delle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difficoltà nel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trovare 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risorse</a:t>
            </a:r>
            <a:r>
              <a:rPr sz="2400" spc="1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finanziare</a:t>
            </a:r>
            <a:r>
              <a:rPr sz="2400" spc="-1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tutte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principali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esigenze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(previdenza</a:t>
            </a:r>
            <a:r>
              <a:rPr sz="2400" spc="-1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protezione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salute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istruzione)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dei</a:t>
            </a:r>
            <a:r>
              <a:rPr sz="2400" spc="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cittadini, </a:t>
            </a:r>
            <a:r>
              <a:rPr sz="2400" b="1" spc="-5" dirty="0">
                <a:latin typeface="Calibri"/>
                <a:cs typeface="Calibri"/>
              </a:rPr>
              <a:t>chiede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maggiore</a:t>
            </a:r>
            <a:r>
              <a:rPr sz="2400" b="1" spc="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supporto</a:t>
            </a:r>
            <a:r>
              <a:rPr sz="2400" b="1" spc="36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al mondo </a:t>
            </a:r>
            <a:r>
              <a:rPr sz="2400" b="1" spc="-3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delle</a:t>
            </a:r>
            <a:r>
              <a:rPr sz="2400" b="1" spc="-36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imprese.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47215" y="5162825"/>
            <a:ext cx="95181" cy="137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8" name="Picture 4" descr="Welfare aziendale: cos'è, gli esempi e le iniziat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2587483"/>
            <a:ext cx="5480765" cy="21940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0948031-8A87-61C0-3E4F-FA288C1B9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99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92CA954-5271-4B33-AFF7-8EB31897F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5" y="3379485"/>
            <a:ext cx="4149429" cy="2719973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601533" y="56201"/>
            <a:ext cx="7637172" cy="721217"/>
          </a:xfrm>
          <a:effectLst>
            <a:softEdge rad="63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I vantaggi del welfare aziendale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93185" y="915244"/>
            <a:ext cx="11359164" cy="23173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200" dirty="0"/>
              <a:t>LATO AZIENDA</a:t>
            </a:r>
            <a:r>
              <a:rPr lang="it-IT" dirty="0"/>
              <a:t>:</a:t>
            </a:r>
          </a:p>
          <a:p>
            <a:r>
              <a:rPr lang="it-IT" dirty="0"/>
              <a:t>Migliore clima aziendale con incremento delle motivazioni positive e del margine di produttività.</a:t>
            </a:r>
          </a:p>
          <a:p>
            <a:r>
              <a:rPr lang="it-IT" dirty="0"/>
              <a:t>Fidelizzazione dei lavoratori.</a:t>
            </a:r>
          </a:p>
          <a:p>
            <a:r>
              <a:rPr lang="it-IT" dirty="0"/>
              <a:t>Maggiore appeal sui candidati.</a:t>
            </a:r>
          </a:p>
          <a:p>
            <a:r>
              <a:rPr lang="it-IT" dirty="0"/>
              <a:t>Credibilità/immagine verso l’esterno.</a:t>
            </a:r>
          </a:p>
          <a:p>
            <a:r>
              <a:rPr lang="it-IT" dirty="0"/>
              <a:t>Risparmi sul costo del personale rappresentati dalla riduzione del «cuneo fiscale» (inteso come la differenza tra il costo azienda ed il percepito dal dipendente) e risparmio contributivo dell’azienda.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20484" y="3696543"/>
            <a:ext cx="73667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LATO DIPENDENTE: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Risposte ad esigenze concrete del lavoratore e della sua famiglia, acuite dal progressivo peggioramento del welfare statale.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Miglioramento del clima di lavoro.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Possibilità di acquisire benefici che non potrebbe acquistare individualmente alle stesse condizioni.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Diminuzione del carico fiscale e aumento del potere di acquisto.</a:t>
            </a:r>
          </a:p>
        </p:txBody>
      </p:sp>
    </p:spTree>
    <p:extLst>
      <p:ext uri="{BB962C8B-B14F-4D97-AF65-F5344CB8AC3E}">
        <p14:creationId xmlns:p14="http://schemas.microsoft.com/office/powerpoint/2010/main" val="2003034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496F4E4E-2A3B-39BF-FD30-356C09DC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925" y="1200150"/>
            <a:ext cx="6696075" cy="4791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</a:rPr>
              <a:t>  </a:t>
            </a:r>
            <a:r>
              <a:rPr lang="it-IT" sz="2400" b="1" dirty="0">
                <a:solidFill>
                  <a:srgbClr val="002060"/>
                </a:solidFill>
              </a:rPr>
              <a:t>SOLUZIONI POSSIBILI PER BENEFICIARE      DELLA PIENA DEDUCIBILITA’ DEI COSTI</a:t>
            </a:r>
          </a:p>
          <a:p>
            <a:endParaRPr lang="it-IT" sz="2400" dirty="0">
              <a:solidFill>
                <a:srgbClr val="00206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</a:rPr>
              <a:t>Contratto Collettivo Nazionale </a:t>
            </a:r>
            <a:r>
              <a:rPr lang="it-IT" sz="2400" dirty="0">
                <a:solidFill>
                  <a:srgbClr val="002060"/>
                </a:solidFill>
              </a:rPr>
              <a:t>di riferimento.</a:t>
            </a:r>
          </a:p>
          <a:p>
            <a:pPr lvl="1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</a:rPr>
              <a:t>Premi di risultato</a:t>
            </a:r>
            <a:r>
              <a:rPr lang="it-IT" sz="2400" dirty="0">
                <a:solidFill>
                  <a:srgbClr val="002060"/>
                </a:solidFill>
              </a:rPr>
              <a:t>: ove previsti con accordo sindacale.</a:t>
            </a:r>
          </a:p>
          <a:p>
            <a:pPr lvl="1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</a:rPr>
              <a:t>Piano di Welfare</a:t>
            </a:r>
            <a:r>
              <a:rPr lang="it-IT" sz="24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it-IT" sz="2400" u="sng" dirty="0">
                <a:solidFill>
                  <a:srgbClr val="002060"/>
                </a:solidFill>
              </a:rPr>
              <a:t>Contratto Collettivo di II livello</a:t>
            </a:r>
            <a:r>
              <a:rPr lang="it-IT" sz="2400" dirty="0">
                <a:solidFill>
                  <a:srgbClr val="002060"/>
                </a:solidFill>
              </a:rPr>
              <a:t>: aziendale – territoriale</a:t>
            </a:r>
          </a:p>
          <a:p>
            <a:pPr lvl="1"/>
            <a:r>
              <a:rPr lang="it-IT" sz="2400" u="sng" dirty="0">
                <a:solidFill>
                  <a:srgbClr val="002060"/>
                </a:solidFill>
              </a:rPr>
              <a:t>Regolamento Aziendale</a:t>
            </a:r>
          </a:p>
          <a:p>
            <a:pPr marL="457200" lvl="1" indent="0">
              <a:buNone/>
            </a:pPr>
            <a:endParaRPr lang="it-IT" sz="2400" dirty="0"/>
          </a:p>
          <a:p>
            <a:pPr lvl="1">
              <a:buFont typeface="+mj-lt"/>
              <a:buAutoNum type="arabicPeriod"/>
            </a:pPr>
            <a:endParaRPr lang="it-IT" sz="2400" dirty="0"/>
          </a:p>
        </p:txBody>
      </p:sp>
      <p:pic>
        <p:nvPicPr>
          <p:cNvPr id="25" name="Picture 10" descr="Lampadina su sfondo giallo con cavo e fasci di luce disegnati">
            <a:extLst>
              <a:ext uri="{FF2B5EF4-FFF2-40B4-BE49-F238E27FC236}">
                <a16:creationId xmlns:a16="http://schemas.microsoft.com/office/drawing/2014/main" id="{F13C02C7-4489-6F33-9527-132161DF1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9" r="368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22BA8B8-9CFB-E0FC-F975-E95DC93FE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0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19200"/>
            <a:ext cx="6525493" cy="5063115"/>
          </a:xfrm>
          <a:prstGeom prst="rect">
            <a:avLst/>
          </a:prstGeom>
        </p:spPr>
        <p:txBody>
          <a:bodyPr vert="horz" wrap="square" lIns="0" tIns="14984" rIns="0" bIns="0" rtlCol="0">
            <a:spAutoFit/>
          </a:bodyPr>
          <a:lstStyle/>
          <a:p>
            <a:pPr marL="11527">
              <a:spcBef>
                <a:spcPts val="118"/>
              </a:spcBef>
            </a:pPr>
            <a:r>
              <a:rPr lang="it-IT" b="1" u="heavy" spc="9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Solo</a:t>
            </a:r>
            <a:r>
              <a:rPr lang="it-IT" b="1" u="heavy" spc="14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 a</a:t>
            </a:r>
            <a:r>
              <a:rPr lang="it-IT" b="1" u="heavy" spc="5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 titolo</a:t>
            </a:r>
            <a:r>
              <a:rPr lang="it-IT" b="1" u="heavy" spc="41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 </a:t>
            </a:r>
            <a:r>
              <a:rPr lang="it-IT" b="1" u="heavy" spc="9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di</a:t>
            </a:r>
            <a:r>
              <a:rPr lang="it-IT" b="1" u="heavy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 </a:t>
            </a:r>
            <a:r>
              <a:rPr lang="it-IT" b="1" u="heavy" spc="9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esempi</a:t>
            </a:r>
            <a:r>
              <a:rPr lang="it-IT" b="1" spc="9" dirty="0">
                <a:solidFill>
                  <a:srgbClr val="0F314F"/>
                </a:solidFill>
                <a:latin typeface="Calibri"/>
                <a:cs typeface="Calibri"/>
              </a:rPr>
              <a:t>,</a:t>
            </a:r>
            <a:r>
              <a:rPr lang="it-IT" b="1" spc="41" dirty="0">
                <a:solidFill>
                  <a:srgbClr val="0F31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0F314F"/>
                </a:solidFill>
                <a:latin typeface="Calibri"/>
                <a:cs typeface="Calibri"/>
              </a:rPr>
              <a:t>categorie</a:t>
            </a:r>
            <a:r>
              <a:rPr lang="it-IT" b="1" spc="36" dirty="0">
                <a:solidFill>
                  <a:srgbClr val="0F314F"/>
                </a:solidFill>
                <a:latin typeface="Calibri"/>
                <a:cs typeface="Calibri"/>
              </a:rPr>
              <a:t> </a:t>
            </a:r>
            <a:r>
              <a:rPr lang="it-IT" b="1" spc="9" dirty="0">
                <a:solidFill>
                  <a:srgbClr val="0F314F"/>
                </a:solidFill>
                <a:latin typeface="Calibri"/>
                <a:cs typeface="Calibri"/>
              </a:rPr>
              <a:t>omogenee </a:t>
            </a:r>
            <a:r>
              <a:rPr lang="it-IT" b="1" spc="5" dirty="0">
                <a:solidFill>
                  <a:srgbClr val="0F314F"/>
                </a:solidFill>
                <a:latin typeface="Calibri"/>
                <a:cs typeface="Calibri"/>
              </a:rPr>
              <a:t>potrebbero</a:t>
            </a:r>
            <a:r>
              <a:rPr lang="it-IT" b="1" spc="32" dirty="0">
                <a:solidFill>
                  <a:srgbClr val="0F31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0F314F"/>
                </a:solidFill>
                <a:latin typeface="Calibri"/>
                <a:cs typeface="Calibri"/>
              </a:rPr>
              <a:t>essere:</a:t>
            </a:r>
            <a:endParaRPr lang="it-IT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it-IT" dirty="0">
              <a:latin typeface="Calibri"/>
              <a:cs typeface="Calibri"/>
            </a:endParaRPr>
          </a:p>
          <a:p>
            <a:pPr marL="525609" marR="492759" indent="-364238">
              <a:lnSpc>
                <a:spcPct val="102499"/>
              </a:lnSpc>
              <a:spcBef>
                <a:spcPts val="5"/>
              </a:spcBef>
              <a:buFont typeface="Wingdings"/>
              <a:buChar char=""/>
              <a:tabLst>
                <a:tab pos="525609" algn="l"/>
                <a:tab pos="526186" algn="l"/>
              </a:tabLst>
            </a:pP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tutti</a:t>
            </a:r>
            <a:r>
              <a:rPr lang="it-IT" spc="23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i 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dipendenti</a:t>
            </a:r>
            <a:r>
              <a:rPr lang="it-IT" spc="45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con </a:t>
            </a:r>
            <a:r>
              <a:rPr lang="it-IT" b="1" spc="14" dirty="0">
                <a:solidFill>
                  <a:srgbClr val="307DD9"/>
                </a:solidFill>
                <a:latin typeface="Calibri"/>
                <a:cs typeface="Calibri"/>
              </a:rPr>
              <a:t>un</a:t>
            </a:r>
            <a:r>
              <a:rPr lang="it-IT" b="1" spc="-5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307DD9"/>
                </a:solidFill>
                <a:latin typeface="Calibri"/>
                <a:cs typeface="Calibri"/>
              </a:rPr>
              <a:t>certo</a:t>
            </a:r>
            <a:r>
              <a:rPr lang="it-IT" b="1" spc="18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307DD9"/>
                </a:solidFill>
                <a:latin typeface="Calibri"/>
                <a:cs typeface="Calibri"/>
              </a:rPr>
              <a:t>livello</a:t>
            </a:r>
            <a:r>
              <a:rPr lang="it-IT" b="1" spc="50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307DD9"/>
                </a:solidFill>
                <a:latin typeface="Calibri"/>
                <a:cs typeface="Calibri"/>
              </a:rPr>
              <a:t>contrattuale</a:t>
            </a:r>
            <a:r>
              <a:rPr lang="it-IT" b="1" spc="36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(“tutti</a:t>
            </a:r>
            <a:r>
              <a:rPr lang="it-IT" spc="36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i 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dirigenti”;</a:t>
            </a:r>
            <a:r>
              <a:rPr lang="it-IT" spc="59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“tutti</a:t>
            </a:r>
            <a:r>
              <a:rPr lang="it-IT" spc="32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i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 quadri”;</a:t>
            </a:r>
            <a:r>
              <a:rPr lang="it-IT" spc="59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“tutti</a:t>
            </a:r>
            <a:r>
              <a:rPr lang="it-IT" spc="32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i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 dipendenti</a:t>
            </a:r>
            <a:r>
              <a:rPr lang="it-IT" spc="45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dal</a:t>
            </a:r>
            <a:r>
              <a:rPr lang="it-IT" spc="32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4°livello</a:t>
            </a:r>
            <a:r>
              <a:rPr lang="it-IT" spc="59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al </a:t>
            </a:r>
            <a:r>
              <a:rPr lang="it-IT" spc="-318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1°livello”);</a:t>
            </a:r>
            <a:endParaRPr lang="it-IT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"/>
            </a:pPr>
            <a:endParaRPr lang="it-IT" dirty="0">
              <a:latin typeface="Calibri"/>
              <a:cs typeface="Calibri"/>
            </a:endParaRPr>
          </a:p>
          <a:p>
            <a:pPr marL="525609" marR="90483" indent="-364238">
              <a:lnSpc>
                <a:spcPct val="102499"/>
              </a:lnSpc>
              <a:buFont typeface="Wingdings"/>
              <a:buChar char=""/>
              <a:tabLst>
                <a:tab pos="525609" algn="l"/>
                <a:tab pos="526186" algn="l"/>
              </a:tabLst>
            </a:pP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oppure</a:t>
            </a:r>
            <a:r>
              <a:rPr lang="it-IT" spc="45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204193"/>
                </a:solidFill>
                <a:latin typeface="Calibri"/>
                <a:cs typeface="Calibri"/>
              </a:rPr>
              <a:t>con</a:t>
            </a:r>
            <a:r>
              <a:rPr lang="it-IT" b="1" spc="14" dirty="0">
                <a:solidFill>
                  <a:srgbClr val="204193"/>
                </a:solidFill>
                <a:latin typeface="Calibri"/>
                <a:cs typeface="Calibri"/>
              </a:rPr>
              <a:t> un</a:t>
            </a:r>
            <a:r>
              <a:rPr lang="it-IT" b="1" spc="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204193"/>
                </a:solidFill>
                <a:latin typeface="Calibri"/>
                <a:cs typeface="Calibri"/>
              </a:rPr>
              <a:t>determinato</a:t>
            </a:r>
            <a:r>
              <a:rPr lang="it-IT" b="1" spc="45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204193"/>
                </a:solidFill>
                <a:latin typeface="Calibri"/>
                <a:cs typeface="Calibri"/>
              </a:rPr>
              <a:t>livello</a:t>
            </a:r>
            <a:r>
              <a:rPr lang="it-IT" b="1" spc="64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spc="9" dirty="0">
                <a:solidFill>
                  <a:srgbClr val="204193"/>
                </a:solidFill>
                <a:latin typeface="Calibri"/>
                <a:cs typeface="Calibri"/>
              </a:rPr>
              <a:t>di</a:t>
            </a:r>
            <a:r>
              <a:rPr lang="it-IT" b="1" spc="18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204193"/>
                </a:solidFill>
                <a:latin typeface="Calibri"/>
                <a:cs typeface="Calibri"/>
              </a:rPr>
              <a:t>reddito</a:t>
            </a:r>
            <a:r>
              <a:rPr lang="it-IT" b="1" spc="23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204193"/>
                </a:solidFill>
                <a:latin typeface="Calibri"/>
                <a:cs typeface="Calibri"/>
              </a:rPr>
              <a:t>(il</a:t>
            </a:r>
            <a:r>
              <a:rPr lang="it-IT" spc="32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benefit</a:t>
            </a:r>
            <a:r>
              <a:rPr lang="it-IT" spc="36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A</a:t>
            </a:r>
            <a:r>
              <a:rPr lang="it-IT" dirty="0">
                <a:solidFill>
                  <a:srgbClr val="204193"/>
                </a:solidFill>
                <a:latin typeface="Calibri"/>
                <a:cs typeface="Calibri"/>
              </a:rPr>
              <a:t> spetta </a:t>
            </a:r>
            <a:r>
              <a:rPr lang="it-IT" spc="-313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a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 tutti</a:t>
            </a:r>
            <a:r>
              <a:rPr lang="it-IT" spc="27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i 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dipendenti</a:t>
            </a:r>
            <a:r>
              <a:rPr lang="it-IT" spc="45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con</a:t>
            </a:r>
            <a:r>
              <a:rPr lang="it-IT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RAL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entro</a:t>
            </a:r>
            <a:r>
              <a:rPr lang="it-IT" spc="23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€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25.000;</a:t>
            </a:r>
            <a:r>
              <a:rPr lang="it-IT" spc="36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204193"/>
                </a:solidFill>
                <a:latin typeface="Calibri"/>
                <a:cs typeface="Calibri"/>
              </a:rPr>
              <a:t>il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 benefit</a:t>
            </a:r>
            <a:r>
              <a:rPr lang="it-IT" spc="36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B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a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 tutti</a:t>
            </a:r>
            <a:r>
              <a:rPr lang="it-IT" spc="36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i 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dipendenti</a:t>
            </a:r>
            <a:r>
              <a:rPr lang="it-IT" spc="5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con</a:t>
            </a:r>
            <a:r>
              <a:rPr lang="it-IT" spc="-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una</a:t>
            </a:r>
            <a:r>
              <a:rPr lang="it-IT" spc="27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RAL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superiore</a:t>
            </a:r>
            <a:r>
              <a:rPr lang="it-IT" spc="54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a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€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25.000);</a:t>
            </a:r>
            <a:endParaRPr lang="it-IT" dirty="0">
              <a:latin typeface="Calibri"/>
              <a:cs typeface="Calibri"/>
            </a:endParaRPr>
          </a:p>
          <a:p>
            <a:pPr>
              <a:spcBef>
                <a:spcPts val="18"/>
              </a:spcBef>
              <a:buChar char=""/>
            </a:pPr>
            <a:endParaRPr lang="it-IT" dirty="0">
              <a:latin typeface="Calibri"/>
              <a:cs typeface="Calibri"/>
            </a:endParaRPr>
          </a:p>
          <a:p>
            <a:pPr marL="525609" marR="107773" indent="-364238">
              <a:lnSpc>
                <a:spcPct val="102200"/>
              </a:lnSpc>
              <a:buFont typeface="Wingdings"/>
              <a:buChar char=""/>
              <a:tabLst>
                <a:tab pos="525609" algn="l"/>
                <a:tab pos="526186" algn="l"/>
              </a:tabLst>
            </a:pP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oppure</a:t>
            </a:r>
            <a:r>
              <a:rPr lang="it-IT" spc="41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E15062"/>
                </a:solidFill>
                <a:latin typeface="Calibri"/>
                <a:cs typeface="Calibri"/>
              </a:rPr>
              <a:t>con</a:t>
            </a:r>
            <a:r>
              <a:rPr lang="it-IT" b="1" spc="9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14" dirty="0">
                <a:solidFill>
                  <a:srgbClr val="E15062"/>
                </a:solidFill>
                <a:latin typeface="Calibri"/>
                <a:cs typeface="Calibri"/>
              </a:rPr>
              <a:t>una</a:t>
            </a:r>
            <a:r>
              <a:rPr lang="it-IT" b="1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E15062"/>
                </a:solidFill>
                <a:latin typeface="Calibri"/>
                <a:cs typeface="Calibri"/>
              </a:rPr>
              <a:t>determinata</a:t>
            </a:r>
            <a:r>
              <a:rPr lang="it-IT" b="1" spc="41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9" dirty="0">
                <a:solidFill>
                  <a:srgbClr val="E15062"/>
                </a:solidFill>
                <a:latin typeface="Calibri"/>
                <a:cs typeface="Calibri"/>
              </a:rPr>
              <a:t>dislocazione</a:t>
            </a:r>
            <a:r>
              <a:rPr lang="it-IT" b="1" spc="50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E15062"/>
                </a:solidFill>
                <a:latin typeface="Calibri"/>
                <a:cs typeface="Calibri"/>
              </a:rPr>
              <a:t>territoriale</a:t>
            </a:r>
            <a:r>
              <a:rPr lang="it-IT" b="1" spc="50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(un</a:t>
            </a:r>
            <a:r>
              <a:rPr lang="it-IT" spc="9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piano </a:t>
            </a:r>
            <a:r>
              <a:rPr lang="it-IT" spc="-313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di</a:t>
            </a:r>
            <a:r>
              <a:rPr lang="it-IT" spc="14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E15062"/>
                </a:solidFill>
                <a:latin typeface="Calibri"/>
                <a:cs typeface="Calibri"/>
              </a:rPr>
              <a:t>welfare</a:t>
            </a:r>
            <a:r>
              <a:rPr lang="it-IT" spc="32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E15062"/>
                </a:solidFill>
                <a:latin typeface="Calibri"/>
                <a:cs typeface="Calibri"/>
              </a:rPr>
              <a:t>per</a:t>
            </a:r>
            <a:r>
              <a:rPr lang="it-IT" spc="18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“tutti</a:t>
            </a:r>
            <a:r>
              <a:rPr lang="it-IT" spc="36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i dipendenti</a:t>
            </a:r>
            <a:r>
              <a:rPr lang="it-IT" spc="64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E15062"/>
                </a:solidFill>
                <a:latin typeface="Calibri"/>
                <a:cs typeface="Calibri"/>
              </a:rPr>
              <a:t>impegnati</a:t>
            </a:r>
            <a:r>
              <a:rPr lang="it-IT" spc="45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nello</a:t>
            </a:r>
            <a:r>
              <a:rPr lang="it-IT" spc="32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stabilimento </a:t>
            </a:r>
            <a:r>
              <a:rPr lang="it-IT" spc="9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E15062"/>
                </a:solidFill>
                <a:latin typeface="Calibri"/>
                <a:cs typeface="Calibri"/>
              </a:rPr>
              <a:t>x”);</a:t>
            </a:r>
            <a:endParaRPr lang="it-IT" dirty="0">
              <a:latin typeface="Calibri"/>
              <a:cs typeface="Calibri"/>
            </a:endParaRPr>
          </a:p>
          <a:p>
            <a:pPr>
              <a:spcBef>
                <a:spcPts val="18"/>
              </a:spcBef>
              <a:buChar char=""/>
            </a:pPr>
            <a:endParaRPr lang="it-IT" dirty="0">
              <a:latin typeface="Calibri"/>
              <a:cs typeface="Calibri"/>
            </a:endParaRPr>
          </a:p>
          <a:p>
            <a:pPr marL="525609" marR="4611" indent="-364238">
              <a:lnSpc>
                <a:spcPct val="102299"/>
              </a:lnSpc>
              <a:buFont typeface="Wingdings"/>
              <a:buChar char=""/>
              <a:tabLst>
                <a:tab pos="525609" algn="l"/>
                <a:tab pos="526186" algn="l"/>
              </a:tabLst>
            </a:pP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oppure</a:t>
            </a:r>
            <a:r>
              <a:rPr lang="it-IT" spc="5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92D04F"/>
                </a:solidFill>
                <a:latin typeface="Calibri"/>
                <a:cs typeface="Calibri"/>
              </a:rPr>
              <a:t>differenziati</a:t>
            </a:r>
            <a:r>
              <a:rPr lang="it-IT" b="1" spc="6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b="1" spc="9" dirty="0">
                <a:solidFill>
                  <a:srgbClr val="92D04F"/>
                </a:solidFill>
                <a:latin typeface="Calibri"/>
                <a:cs typeface="Calibri"/>
              </a:rPr>
              <a:t>per</a:t>
            </a:r>
            <a:r>
              <a:rPr lang="it-IT" b="1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92D04F"/>
                </a:solidFill>
                <a:latin typeface="Calibri"/>
                <a:cs typeface="Calibri"/>
              </a:rPr>
              <a:t>età</a:t>
            </a:r>
            <a:r>
              <a:rPr lang="it-IT" b="1" spc="9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92D04F"/>
                </a:solidFill>
                <a:latin typeface="Calibri"/>
                <a:cs typeface="Calibri"/>
              </a:rPr>
              <a:t>anagrafica</a:t>
            </a:r>
            <a:r>
              <a:rPr lang="it-IT" b="1" spc="36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(«a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tutti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i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dipendenti</a:t>
            </a:r>
            <a:r>
              <a:rPr lang="it-IT" spc="6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con </a:t>
            </a:r>
            <a:r>
              <a:rPr lang="it-IT" spc="1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età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superiore</a:t>
            </a:r>
            <a:r>
              <a:rPr lang="it-IT" spc="73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92D04F"/>
                </a:solidFill>
                <a:latin typeface="Calibri"/>
                <a:cs typeface="Calibri"/>
              </a:rPr>
              <a:t>a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…</a:t>
            </a:r>
            <a:r>
              <a:rPr lang="it-IT" spc="-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anni…</a:t>
            </a:r>
            <a:r>
              <a:rPr lang="it-IT" spc="4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spettano</a:t>
            </a:r>
            <a:r>
              <a:rPr lang="it-IT" spc="5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i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benefit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di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tipo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92D04F"/>
                </a:solidFill>
                <a:latin typeface="Calibri"/>
                <a:cs typeface="Calibri"/>
              </a:rPr>
              <a:t>A»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«mentre</a:t>
            </a:r>
            <a:r>
              <a:rPr lang="it-IT" spc="14" dirty="0">
                <a:solidFill>
                  <a:srgbClr val="92D04F"/>
                </a:solidFill>
                <a:latin typeface="Calibri"/>
                <a:cs typeface="Calibri"/>
              </a:rPr>
              <a:t> a 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tutti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i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 dipendenti</a:t>
            </a:r>
            <a:r>
              <a:rPr lang="it-IT" spc="5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più</a:t>
            </a:r>
            <a:r>
              <a:rPr lang="it-IT" spc="27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giovani</a:t>
            </a:r>
            <a:r>
              <a:rPr lang="it-IT" spc="6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di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una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certa</a:t>
            </a:r>
            <a:r>
              <a:rPr lang="it-IT" spc="27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età</a:t>
            </a:r>
            <a:r>
              <a:rPr lang="it-IT" spc="23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spettano</a:t>
            </a:r>
            <a:r>
              <a:rPr lang="it-IT" spc="6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i</a:t>
            </a:r>
            <a:r>
              <a:rPr lang="it-IT" spc="23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benefit</a:t>
            </a:r>
            <a:r>
              <a:rPr lang="it-IT" spc="36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di </a:t>
            </a:r>
            <a:r>
              <a:rPr lang="it-IT" spc="-313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tipo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B»)</a:t>
            </a:r>
            <a:endParaRPr lang="it-IT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2354" y="197616"/>
            <a:ext cx="8135996" cy="566218"/>
          </a:xfrm>
          <a:prstGeom prst="rect">
            <a:avLst/>
          </a:prstGeom>
        </p:spPr>
        <p:txBody>
          <a:bodyPr vert="horz" wrap="square" lIns="0" tIns="12102" rIns="0" bIns="0" rtlCol="0" anchor="t">
            <a:spAutoFit/>
          </a:bodyPr>
          <a:lstStyle/>
          <a:p>
            <a:pPr marL="11527">
              <a:spcBef>
                <a:spcPts val="95"/>
              </a:spcBef>
            </a:pPr>
            <a:r>
              <a:rPr lang="it-IT" spc="-5" dirty="0">
                <a:solidFill>
                  <a:srgbClr val="0070C0"/>
                </a:solidFill>
              </a:rPr>
              <a:t>Il</a:t>
            </a:r>
            <a:r>
              <a:rPr lang="it-IT" spc="-9" dirty="0">
                <a:solidFill>
                  <a:srgbClr val="0070C0"/>
                </a:solidFill>
              </a:rPr>
              <a:t> concetto</a:t>
            </a:r>
            <a:r>
              <a:rPr lang="it-IT" spc="-14" dirty="0">
                <a:solidFill>
                  <a:srgbClr val="0070C0"/>
                </a:solidFill>
              </a:rPr>
              <a:t> </a:t>
            </a:r>
            <a:r>
              <a:rPr lang="it-IT" spc="5" dirty="0">
                <a:solidFill>
                  <a:srgbClr val="0070C0"/>
                </a:solidFill>
              </a:rPr>
              <a:t>di</a:t>
            </a:r>
            <a:r>
              <a:rPr lang="it-IT" spc="-18" dirty="0">
                <a:solidFill>
                  <a:srgbClr val="0070C0"/>
                </a:solidFill>
              </a:rPr>
              <a:t> </a:t>
            </a:r>
            <a:r>
              <a:rPr lang="it-IT" spc="-9" dirty="0">
                <a:solidFill>
                  <a:srgbClr val="0070C0"/>
                </a:solidFill>
              </a:rPr>
              <a:t>«categoria</a:t>
            </a:r>
            <a:r>
              <a:rPr lang="it-IT" spc="-14" dirty="0">
                <a:solidFill>
                  <a:srgbClr val="0070C0"/>
                </a:solidFill>
              </a:rPr>
              <a:t> </a:t>
            </a:r>
            <a:r>
              <a:rPr lang="it-IT" spc="-5" dirty="0">
                <a:solidFill>
                  <a:srgbClr val="0070C0"/>
                </a:solidFill>
              </a:rPr>
              <a:t>omogenea»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958" y="763834"/>
            <a:ext cx="4592759" cy="53848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09C1DF9-C02E-4BC9-BA26-9E72F8E87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92CA954-5271-4B33-AFF7-8EB31897F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35" y="6151722"/>
            <a:ext cx="1350694" cy="70627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257577" y="132101"/>
            <a:ext cx="11505798" cy="74500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WELFARE AZIENDALE CON FISCALITA’ A FAVORE E’ QUASI TUTTO COMPRESO NELL’ART. 51 COMMA 2 DEL TUIR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489800" y="1186576"/>
            <a:ext cx="4333874" cy="30956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Con rarissime eccezioni (come i </a:t>
            </a:r>
            <a:r>
              <a:rPr lang="it-IT" sz="2000" b="1" dirty="0">
                <a:solidFill>
                  <a:srgbClr val="002060"/>
                </a:solidFill>
              </a:rPr>
              <a:t>benefits «entro i 258€» </a:t>
            </a:r>
            <a:r>
              <a:rPr lang="it-IT" sz="2000" dirty="0">
                <a:solidFill>
                  <a:srgbClr val="002060"/>
                </a:solidFill>
              </a:rPr>
              <a:t>che saranno approfonditi) i benefici accordati ai dipendenti, per godere di fiscalità di favore, </a:t>
            </a:r>
            <a:r>
              <a:rPr lang="it-IT" sz="2000" b="1" dirty="0">
                <a:solidFill>
                  <a:srgbClr val="002060"/>
                </a:solidFill>
              </a:rPr>
              <a:t>devono riguardare tutti i lavoratori o categorie omogenee </a:t>
            </a:r>
            <a:r>
              <a:rPr lang="it-IT" sz="2000" dirty="0">
                <a:solidFill>
                  <a:srgbClr val="002060"/>
                </a:solidFill>
              </a:rPr>
              <a:t>degli stessi (mai per pochi soggetti individuati)</a:t>
            </a:r>
          </a:p>
        </p:txBody>
      </p:sp>
      <p:sp>
        <p:nvSpPr>
          <p:cNvPr id="8" name="Ovale 7"/>
          <p:cNvSpPr/>
          <p:nvPr/>
        </p:nvSpPr>
        <p:spPr>
          <a:xfrm>
            <a:off x="116271" y="4895850"/>
            <a:ext cx="11505798" cy="18300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In tal senso, per prevedere la miglior fiscalità per il lavoratore e per l’impresa, i benefici spettanti devono essere stabiliti da contratti collettivi, da accordi aziendali o da </a:t>
            </a:r>
            <a:r>
              <a:rPr lang="it-IT" sz="2000" b="1" dirty="0">
                <a:solidFill>
                  <a:srgbClr val="002060"/>
                </a:solidFill>
              </a:rPr>
              <a:t>regolamenti aziendali che conferiscono obbligo negoziale per il datore di lavoro.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879814D-ACB5-06A8-45F8-707B4D8DDF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352" y="877102"/>
            <a:ext cx="7130673" cy="38961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197796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3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" name="Rectangle 5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9" name="Group 5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0" name="Rectangle 6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Segnaposto contenuto 4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AF1264DE-3825-5514-916F-CCFE69753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 r="1" b="1"/>
          <a:stretch/>
        </p:blipFill>
        <p:spPr>
          <a:xfrm>
            <a:off x="1657100" y="1131994"/>
            <a:ext cx="8879677" cy="45903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D4FCFE2-00F4-306A-286D-E3086AEF4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42" y="6160189"/>
            <a:ext cx="1350694" cy="7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6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938" y="4918396"/>
            <a:ext cx="9233749" cy="7800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0748" y="5576714"/>
            <a:ext cx="11047351" cy="1125326"/>
          </a:xfrm>
          <a:prstGeom prst="rect">
            <a:avLst/>
          </a:prstGeom>
        </p:spPr>
        <p:txBody>
          <a:bodyPr vert="horz" wrap="square" lIns="0" tIns="9797" rIns="0" bIns="0" rtlCol="0">
            <a:spAutoFit/>
          </a:bodyPr>
          <a:lstStyle/>
          <a:p>
            <a:pPr marL="11527" marR="140624">
              <a:lnSpc>
                <a:spcPct val="102099"/>
              </a:lnSpc>
              <a:spcBef>
                <a:spcPts val="77"/>
              </a:spcBef>
            </a:pPr>
            <a:r>
              <a:rPr sz="1200" dirty="0">
                <a:latin typeface="Calibri"/>
                <a:cs typeface="Calibri"/>
              </a:rPr>
              <a:t>N.B.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1:</a:t>
            </a:r>
            <a:r>
              <a:rPr sz="1200" dirty="0">
                <a:latin typeface="Calibri"/>
                <a:cs typeface="Calibri"/>
              </a:rPr>
              <a:t> nell’esempio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1,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considerassimo,</a:t>
            </a:r>
            <a:r>
              <a:rPr sz="1200" spc="6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luogo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liberalità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«una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tantum»,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aumento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stabile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della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retribuzione,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costo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dell’azienda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aumenterebbe</a:t>
            </a:r>
            <a:r>
              <a:rPr sz="1200" spc="6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ulteriori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74</a:t>
            </a:r>
            <a:r>
              <a:rPr sz="1200" spc="-14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€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(quota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TFR)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ed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cuneo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fiscale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supererebbe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spc="5" dirty="0">
                <a:latin typeface="Calibri"/>
                <a:cs typeface="Calibri"/>
              </a:rPr>
              <a:t> 58%</a:t>
            </a:r>
            <a:endParaRPr sz="1200" dirty="0">
              <a:latin typeface="Calibri"/>
              <a:cs typeface="Calibri"/>
            </a:endParaRPr>
          </a:p>
          <a:p>
            <a:pPr marL="11527">
              <a:spcBef>
                <a:spcPts val="9"/>
              </a:spcBef>
            </a:pPr>
            <a:r>
              <a:rPr sz="1200" dirty="0">
                <a:latin typeface="Calibri"/>
                <a:cs typeface="Calibri"/>
              </a:rPr>
              <a:t>N.B.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2:</a:t>
            </a:r>
            <a:r>
              <a:rPr sz="1200" dirty="0">
                <a:latin typeface="Calibri"/>
                <a:cs typeface="Calibri"/>
              </a:rPr>
              <a:t> se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dirty="0">
                <a:latin typeface="Calibri"/>
                <a:cs typeface="Calibri"/>
              </a:rPr>
              <a:t> «welfare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benefit»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andasse</a:t>
            </a:r>
            <a:r>
              <a:rPr sz="1200" spc="6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contribuzione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previdenza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integrativa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enti/casse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assistenza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(ad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esempio,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delle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tutele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sanitarie),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costi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aziendali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bisognerebbe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aggiungere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10%</a:t>
            </a:r>
            <a:r>
              <a:rPr sz="1200" spc="-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</a:p>
          <a:p>
            <a:pPr marL="11527">
              <a:spcBef>
                <a:spcPts val="23"/>
              </a:spcBef>
            </a:pPr>
            <a:r>
              <a:rPr sz="1200" dirty="0">
                <a:latin typeface="Calibri"/>
                <a:cs typeface="Calibri"/>
              </a:rPr>
              <a:t>«contributo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solidarietà»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all’INPS</a:t>
            </a:r>
          </a:p>
          <a:p>
            <a:pPr marL="11527">
              <a:spcBef>
                <a:spcPts val="14"/>
              </a:spcBef>
            </a:pPr>
            <a:r>
              <a:rPr sz="1200" dirty="0">
                <a:latin typeface="Calibri"/>
                <a:cs typeface="Calibri"/>
              </a:rPr>
              <a:t>N.B.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3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Nei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calcoli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IRPEF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dipendente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sono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ipotizzate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addizionali</a:t>
            </a:r>
            <a:r>
              <a:rPr sz="1200" spc="6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regionali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e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comunali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un’aliquota</a:t>
            </a:r>
            <a:r>
              <a:rPr sz="1200" spc="6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complessiva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2,5%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838200"/>
            <a:ext cx="8048626" cy="4595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850" y="148111"/>
            <a:ext cx="8448675" cy="566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12102" rIns="0" bIns="0" rtlCol="0" anchor="t">
            <a:spAutoFit/>
          </a:bodyPr>
          <a:lstStyle/>
          <a:p>
            <a:pPr marL="11527">
              <a:spcBef>
                <a:spcPts val="95"/>
              </a:spcBef>
            </a:pPr>
            <a:r>
              <a:rPr dirty="0"/>
              <a:t>Quantificazione</a:t>
            </a:r>
            <a:r>
              <a:rPr spc="-32" dirty="0"/>
              <a:t> </a:t>
            </a:r>
            <a:r>
              <a:rPr spc="5" dirty="0"/>
              <a:t>del</a:t>
            </a:r>
            <a:r>
              <a:rPr spc="-23" dirty="0"/>
              <a:t> </a:t>
            </a:r>
            <a:r>
              <a:rPr spc="-5" dirty="0"/>
              <a:t>vantaggio</a:t>
            </a:r>
            <a:r>
              <a:rPr spc="-32" dirty="0"/>
              <a:t> </a:t>
            </a:r>
            <a:r>
              <a:rPr spc="-5" dirty="0"/>
              <a:t>fiscale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3976" y="942975"/>
            <a:ext cx="2905124" cy="43243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225921" y="6498206"/>
            <a:ext cx="305434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1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lang="it-IT" spc="15" smtClean="0"/>
              <a:pPr marL="38100">
                <a:lnSpc>
                  <a:spcPts val="1310"/>
                </a:lnSpc>
              </a:pPr>
              <a:t>8</a:t>
            </a:fld>
            <a:endParaRPr spc="14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6560A7-8C6D-F687-9F08-7CA47EDD6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34" y="6151722"/>
            <a:ext cx="1350694" cy="70627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472124" y="150675"/>
            <a:ext cx="10348343" cy="98575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</a:rPr>
              <a:t>FALGAR Srl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nasce nel 1999 come società di consulenza assicurativa ed assistenziale. Agenzia Reale Mutua Assicurazioni, distributore ufficiale di servizi e prodotti Blue Assistance e Banca Reale (REALE GROUP). </a:t>
            </a:r>
            <a:endParaRPr lang="it-IT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</a:rPr>
              <a:t>Ci </a:t>
            </a: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poniamo l’obiettivo di guidare le aziende in un percorso che ricerca la sicurezza e il benessere delle risorse umane, in un settore complesso e intricato come il welfare aziendale, che richiede competenze specifiche e aggiornamenti costanti.</a:t>
            </a:r>
            <a:endParaRPr lang="it-IT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3" y="2029422"/>
            <a:ext cx="7787487" cy="5142305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F9236B-2350-2834-F424-3413CEC52C16}"/>
              </a:ext>
            </a:extLst>
          </p:cNvPr>
          <p:cNvSpPr txBox="1"/>
          <p:nvPr/>
        </p:nvSpPr>
        <p:spPr>
          <a:xfrm>
            <a:off x="241982" y="5762625"/>
            <a:ext cx="892106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2F2F2F"/>
                </a:solidFill>
                <a:effectLst/>
                <a:latin typeface="Titillium Web" panose="00000500000000000000" pitchFamily="2" charset="0"/>
              </a:rPr>
              <a:t>«Se non ci si serve di guide esperte che conoscono i luoghi, non si può approfittare dei vantaggi offerti dal territorio»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Titillium Web" panose="00000500000000000000" pitchFamily="2" charset="0"/>
              </a:rPr>
              <a:t>   </a:t>
            </a:r>
            <a:r>
              <a:rPr lang="it-IT" b="1" i="1" dirty="0">
                <a:solidFill>
                  <a:srgbClr val="0070C0"/>
                </a:solidFill>
                <a:effectLst/>
                <a:latin typeface="Titillium Web" panose="00000500000000000000" pitchFamily="2" charset="0"/>
              </a:rPr>
              <a:t>"L’arte della guerra" - Sun Tzu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0BE756-E665-A7D1-B4DD-530E34EB29F5}"/>
              </a:ext>
            </a:extLst>
          </p:cNvPr>
          <p:cNvSpPr txBox="1"/>
          <p:nvPr/>
        </p:nvSpPr>
        <p:spPr>
          <a:xfrm>
            <a:off x="3990975" y="2343150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latin typeface="Bookman Old Style" panose="02050604050505020204" pitchFamily="18" charset="0"/>
              </a:rPr>
              <a:t>Oltre 2.300 clienti</a:t>
            </a:r>
          </a:p>
        </p:txBody>
      </p:sp>
      <p:pic>
        <p:nvPicPr>
          <p:cNvPr id="5" name="Immagine 4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592A3C4A-C2D7-6763-56BE-5B1DD6F9D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23" y="3459495"/>
            <a:ext cx="3309854" cy="1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55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938</TotalTime>
  <Words>996</Words>
  <Application>Microsoft Office PowerPoint</Application>
  <PresentationFormat>Widescreen</PresentationFormat>
  <Paragraphs>89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Tahoma</vt:lpstr>
      <vt:lpstr>Titillium Web</vt:lpstr>
      <vt:lpstr>Trebuchet MS</vt:lpstr>
      <vt:lpstr>Wingdings</vt:lpstr>
      <vt:lpstr>Wingdings 3</vt:lpstr>
      <vt:lpstr>Sfaccettatura</vt:lpstr>
      <vt:lpstr>Il WELFARE AZIENDALE:   tra opportunità e impegno sociale.  «Un patto di integrazione per la crescita, l’aumento della produttività e del profitto aziendale, da ottenere attraverso il benessere e la soddisfazione dei dipendenti»  </vt:lpstr>
      <vt:lpstr>Presentazione standard di PowerPoint</vt:lpstr>
      <vt:lpstr>I vantaggi del welfare aziendale</vt:lpstr>
      <vt:lpstr>Presentazione standard di PowerPoint</vt:lpstr>
      <vt:lpstr>Il concetto di «categoria omogenea»</vt:lpstr>
      <vt:lpstr>Presentazione standard di PowerPoint</vt:lpstr>
      <vt:lpstr>Presentazione standard di PowerPoint</vt:lpstr>
      <vt:lpstr>Quantificazione del vantaggio fiscale</vt:lpstr>
      <vt:lpstr>Presentazione standard di PowerPoint</vt:lpstr>
      <vt:lpstr>Gli ambiti della nostra consulenza</vt:lpstr>
      <vt:lpstr>Il percorso di consulenza   (in azienda e gratuito)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GARRONE,Gianfranco</dc:creator>
  <cp:lastModifiedBy>Gianfranco Garrone</cp:lastModifiedBy>
  <cp:revision>57</cp:revision>
  <dcterms:created xsi:type="dcterms:W3CDTF">2021-07-14T14:25:16Z</dcterms:created>
  <dcterms:modified xsi:type="dcterms:W3CDTF">2024-02-02T17:20:43Z</dcterms:modified>
</cp:coreProperties>
</file>